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8" r:id="rId3"/>
    <p:sldId id="279" r:id="rId4"/>
    <p:sldId id="262" r:id="rId5"/>
    <p:sldId id="257" r:id="rId6"/>
    <p:sldId id="258" r:id="rId7"/>
    <p:sldId id="259" r:id="rId8"/>
    <p:sldId id="260" r:id="rId9"/>
    <p:sldId id="261" r:id="rId10"/>
    <p:sldId id="263" r:id="rId11"/>
    <p:sldId id="264" r:id="rId12"/>
    <p:sldId id="265" r:id="rId13"/>
    <p:sldId id="266" r:id="rId14"/>
    <p:sldId id="269" r:id="rId15"/>
    <p:sldId id="268" r:id="rId16"/>
    <p:sldId id="270" r:id="rId17"/>
    <p:sldId id="271" r:id="rId18"/>
    <p:sldId id="272" r:id="rId19"/>
    <p:sldId id="274" r:id="rId20"/>
    <p:sldId id="273" r:id="rId21"/>
    <p:sldId id="276" r:id="rId22"/>
    <p:sldId id="275" r:id="rId23"/>
    <p:sldId id="27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08" autoAdjust="0"/>
  </p:normalViewPr>
  <p:slideViewPr>
    <p:cSldViewPr snapToGrid="0">
      <p:cViewPr varScale="1">
        <p:scale>
          <a:sx n="100" d="100"/>
          <a:sy n="100" d="100"/>
        </p:scale>
        <p:origin x="7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8D3BF-53CC-4FCF-9371-639E073225B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AAB745E8-F5C0-4760-974A-D4B530CEF00A}">
      <dgm:prSet phldrT="[文本]" phldr="0"/>
      <dgm:spPr/>
      <dgm:t>
        <a:bodyPr/>
        <a:lstStyle/>
        <a:p>
          <a:r>
            <a:rPr lang="en-US" altLang="zh-CN" dirty="0"/>
            <a:t>Open Source LLM</a:t>
          </a:r>
          <a:endParaRPr lang="zh-CN" altLang="en-US" dirty="0"/>
        </a:p>
      </dgm:t>
    </dgm:pt>
    <dgm:pt modelId="{615A2A2E-A55C-42A2-B2D8-5D6FE85F91E0}" type="parTrans" cxnId="{22298CBF-4ADE-46D7-9287-35BA21F630A6}">
      <dgm:prSet/>
      <dgm:spPr/>
      <dgm:t>
        <a:bodyPr/>
        <a:lstStyle/>
        <a:p>
          <a:endParaRPr lang="zh-CN" altLang="en-US"/>
        </a:p>
      </dgm:t>
    </dgm:pt>
    <dgm:pt modelId="{C56DA83D-E3A4-47D7-8D66-8C6982C668A9}" type="sibTrans" cxnId="{22298CBF-4ADE-46D7-9287-35BA21F630A6}">
      <dgm:prSet/>
      <dgm:spPr/>
      <dgm:t>
        <a:bodyPr/>
        <a:lstStyle/>
        <a:p>
          <a:endParaRPr lang="zh-CN" altLang="en-US"/>
        </a:p>
      </dgm:t>
    </dgm:pt>
    <dgm:pt modelId="{A2225D7F-8452-4B02-BFBF-F5DF2CA3B65A}">
      <dgm:prSet phldrT="[文本]" phldr="0"/>
      <dgm:spPr/>
      <dgm:t>
        <a:bodyPr/>
        <a:lstStyle/>
        <a:p>
          <a:r>
            <a:rPr lang="en-US" altLang="zh-CN" dirty="0"/>
            <a:t>Llama3</a:t>
          </a:r>
          <a:endParaRPr lang="zh-CN" altLang="en-US" dirty="0"/>
        </a:p>
      </dgm:t>
    </dgm:pt>
    <dgm:pt modelId="{84C81005-4D81-48E7-8D9C-2D07D4FAAB50}" type="parTrans" cxnId="{B2C2E224-DDC7-490D-914E-02087984EC4E}">
      <dgm:prSet/>
      <dgm:spPr/>
      <dgm:t>
        <a:bodyPr/>
        <a:lstStyle/>
        <a:p>
          <a:endParaRPr lang="zh-CN" altLang="en-US"/>
        </a:p>
      </dgm:t>
    </dgm:pt>
    <dgm:pt modelId="{ECBCA073-95E7-4597-A228-F0BD194E5C36}" type="sibTrans" cxnId="{B2C2E224-DDC7-490D-914E-02087984EC4E}">
      <dgm:prSet/>
      <dgm:spPr/>
      <dgm:t>
        <a:bodyPr/>
        <a:lstStyle/>
        <a:p>
          <a:endParaRPr lang="zh-CN" altLang="en-US"/>
        </a:p>
      </dgm:t>
    </dgm:pt>
    <dgm:pt modelId="{ED3CB5C8-BCEF-401C-82B6-3BFF50D30299}">
      <dgm:prSet phldrT="[文本]" phldr="0"/>
      <dgm:spPr/>
      <dgm:t>
        <a:bodyPr/>
        <a:lstStyle/>
        <a:p>
          <a:r>
            <a:rPr lang="en-US" altLang="zh-CN" dirty="0"/>
            <a:t>DeepSeek</a:t>
          </a:r>
          <a:endParaRPr lang="zh-CN" altLang="en-US" dirty="0"/>
        </a:p>
      </dgm:t>
    </dgm:pt>
    <dgm:pt modelId="{935B97CD-EE7B-4209-97FF-C5B4BEF6F0ED}" type="parTrans" cxnId="{DBC0F659-4ABE-48C8-8B12-FF6F6C5B1285}">
      <dgm:prSet/>
      <dgm:spPr/>
      <dgm:t>
        <a:bodyPr/>
        <a:lstStyle/>
        <a:p>
          <a:endParaRPr lang="zh-CN" altLang="en-US"/>
        </a:p>
      </dgm:t>
    </dgm:pt>
    <dgm:pt modelId="{6226EA97-11A0-4097-8B90-C954171C5E73}" type="sibTrans" cxnId="{DBC0F659-4ABE-48C8-8B12-FF6F6C5B1285}">
      <dgm:prSet/>
      <dgm:spPr/>
      <dgm:t>
        <a:bodyPr/>
        <a:lstStyle/>
        <a:p>
          <a:endParaRPr lang="zh-CN" altLang="en-US"/>
        </a:p>
      </dgm:t>
    </dgm:pt>
    <dgm:pt modelId="{16255AC2-1511-4686-8042-2BC23D55194F}">
      <dgm:prSet phldrT="[文本]" phldr="0"/>
      <dgm:spPr/>
      <dgm:t>
        <a:bodyPr/>
        <a:lstStyle/>
        <a:p>
          <a:r>
            <a:rPr lang="en-US" altLang="zh-CN" dirty="0"/>
            <a:t>Closed Source LLM</a:t>
          </a:r>
          <a:endParaRPr lang="zh-CN" altLang="en-US" dirty="0"/>
        </a:p>
      </dgm:t>
    </dgm:pt>
    <dgm:pt modelId="{0AAD5D3D-84D5-4778-AB06-C5FD172C885B}" type="parTrans" cxnId="{E6071DC2-9238-40AB-BA29-5FBABE02583A}">
      <dgm:prSet/>
      <dgm:spPr/>
      <dgm:t>
        <a:bodyPr/>
        <a:lstStyle/>
        <a:p>
          <a:endParaRPr lang="zh-CN" altLang="en-US"/>
        </a:p>
      </dgm:t>
    </dgm:pt>
    <dgm:pt modelId="{1F47EB12-6C60-4A8E-BA0A-1D540EBBB3F8}" type="sibTrans" cxnId="{E6071DC2-9238-40AB-BA29-5FBABE02583A}">
      <dgm:prSet/>
      <dgm:spPr/>
      <dgm:t>
        <a:bodyPr/>
        <a:lstStyle/>
        <a:p>
          <a:endParaRPr lang="zh-CN" altLang="en-US"/>
        </a:p>
      </dgm:t>
    </dgm:pt>
    <dgm:pt modelId="{537F2A3B-B87B-4570-8248-88B6B3A24A68}">
      <dgm:prSet phldrT="[文本]" phldr="0"/>
      <dgm:spPr/>
      <dgm:t>
        <a:bodyPr/>
        <a:lstStyle/>
        <a:p>
          <a:r>
            <a:rPr lang="en-US" altLang="zh-CN" dirty="0"/>
            <a:t>Gemini 2.5 Pro /Flash - </a:t>
          </a:r>
          <a:r>
            <a:rPr lang="en-US" altLang="zh-CN" dirty="0" err="1"/>
            <a:t>Vertix</a:t>
          </a:r>
          <a:endParaRPr lang="zh-CN" altLang="en-US" dirty="0"/>
        </a:p>
      </dgm:t>
    </dgm:pt>
    <dgm:pt modelId="{467A1209-6A41-4BE9-B756-EE104130623A}" type="parTrans" cxnId="{04879F65-AFA0-423D-BE62-EDCAB3A95A29}">
      <dgm:prSet/>
      <dgm:spPr/>
      <dgm:t>
        <a:bodyPr/>
        <a:lstStyle/>
        <a:p>
          <a:endParaRPr lang="zh-CN" altLang="en-US"/>
        </a:p>
      </dgm:t>
    </dgm:pt>
    <dgm:pt modelId="{F62916D9-982C-4D81-B325-2A2D2B939122}" type="sibTrans" cxnId="{04879F65-AFA0-423D-BE62-EDCAB3A95A29}">
      <dgm:prSet/>
      <dgm:spPr/>
      <dgm:t>
        <a:bodyPr/>
        <a:lstStyle/>
        <a:p>
          <a:endParaRPr lang="zh-CN" altLang="en-US"/>
        </a:p>
      </dgm:t>
    </dgm:pt>
    <dgm:pt modelId="{FB9E932F-CD72-49E5-BBD5-EE23401C4B22}">
      <dgm:prSet phldrT="[文本]" phldr="0"/>
      <dgm:spPr/>
      <dgm:t>
        <a:bodyPr/>
        <a:lstStyle/>
        <a:p>
          <a:r>
            <a:rPr lang="en-US" altLang="zh-CN" dirty="0"/>
            <a:t>GPT 4  -</a:t>
          </a:r>
          <a:r>
            <a:rPr lang="en-US" altLang="zh-CN"/>
            <a:t>Azure OpenAI</a:t>
          </a:r>
          <a:endParaRPr lang="zh-CN" altLang="en-US" dirty="0"/>
        </a:p>
      </dgm:t>
    </dgm:pt>
    <dgm:pt modelId="{17F342DB-2A22-456A-9A6B-F354732573D0}" type="parTrans" cxnId="{1E2BBF96-5D27-4C23-A4E5-ADB7AE1F397A}">
      <dgm:prSet/>
      <dgm:spPr/>
      <dgm:t>
        <a:bodyPr/>
        <a:lstStyle/>
        <a:p>
          <a:endParaRPr lang="zh-CN" altLang="en-US"/>
        </a:p>
      </dgm:t>
    </dgm:pt>
    <dgm:pt modelId="{172ECA55-E456-4135-A1BA-00EA232A0BFA}" type="sibTrans" cxnId="{1E2BBF96-5D27-4C23-A4E5-ADB7AE1F397A}">
      <dgm:prSet/>
      <dgm:spPr/>
      <dgm:t>
        <a:bodyPr/>
        <a:lstStyle/>
        <a:p>
          <a:endParaRPr lang="zh-CN" altLang="en-US"/>
        </a:p>
      </dgm:t>
    </dgm:pt>
    <dgm:pt modelId="{82915D04-874F-4153-AA42-E13CDB9F8FC3}">
      <dgm:prSet phldrT="[文本]" phldr="0"/>
      <dgm:spPr/>
      <dgm:t>
        <a:bodyPr/>
        <a:lstStyle/>
        <a:p>
          <a:r>
            <a:rPr lang="en-US" altLang="zh-CN"/>
            <a:t>Embedding Model </a:t>
          </a:r>
          <a:endParaRPr lang="zh-CN" altLang="en-US" dirty="0"/>
        </a:p>
      </dgm:t>
    </dgm:pt>
    <dgm:pt modelId="{4D4070E8-A873-4D90-9DBF-8B670FBCB525}" type="parTrans" cxnId="{17994A1A-374B-47E7-8A7B-D6FEA13D0CB5}">
      <dgm:prSet/>
      <dgm:spPr/>
      <dgm:t>
        <a:bodyPr/>
        <a:lstStyle/>
        <a:p>
          <a:endParaRPr lang="zh-CN" altLang="en-US"/>
        </a:p>
      </dgm:t>
    </dgm:pt>
    <dgm:pt modelId="{30979FC1-9CB0-45F7-BBE5-B9187A5B182B}" type="sibTrans" cxnId="{17994A1A-374B-47E7-8A7B-D6FEA13D0CB5}">
      <dgm:prSet/>
      <dgm:spPr/>
      <dgm:t>
        <a:bodyPr/>
        <a:lstStyle/>
        <a:p>
          <a:endParaRPr lang="zh-CN" altLang="en-US"/>
        </a:p>
      </dgm:t>
    </dgm:pt>
    <dgm:pt modelId="{695F0578-E1A8-43FC-B390-944B309CAB3F}">
      <dgm:prSet phldrT="[文本]" phldr="0"/>
      <dgm:spPr/>
      <dgm:t>
        <a:bodyPr/>
        <a:lstStyle/>
        <a:p>
          <a:r>
            <a:rPr lang="en-US" altLang="zh-CN" dirty="0"/>
            <a:t>Gemini Embedding API</a:t>
          </a:r>
          <a:endParaRPr lang="zh-CN" altLang="en-US" dirty="0"/>
        </a:p>
      </dgm:t>
    </dgm:pt>
    <dgm:pt modelId="{EF190FFF-5673-4ABA-8C91-A2E1A100C8C0}" type="parTrans" cxnId="{B6404AFC-3AD6-4A85-99C1-4689C94F6163}">
      <dgm:prSet/>
      <dgm:spPr/>
      <dgm:t>
        <a:bodyPr/>
        <a:lstStyle/>
        <a:p>
          <a:endParaRPr lang="zh-CN" altLang="en-US"/>
        </a:p>
      </dgm:t>
    </dgm:pt>
    <dgm:pt modelId="{341C50E5-FE1C-4346-8BD1-5F6C85ECF9E5}" type="sibTrans" cxnId="{B6404AFC-3AD6-4A85-99C1-4689C94F6163}">
      <dgm:prSet/>
      <dgm:spPr/>
      <dgm:t>
        <a:bodyPr/>
        <a:lstStyle/>
        <a:p>
          <a:endParaRPr lang="zh-CN" altLang="en-US"/>
        </a:p>
      </dgm:t>
    </dgm:pt>
    <dgm:pt modelId="{13D68D8E-758B-4369-BC64-154818B1986A}">
      <dgm:prSet phldrT="[文本]" phldr="0"/>
      <dgm:spPr/>
      <dgm:t>
        <a:bodyPr/>
        <a:lstStyle/>
        <a:p>
          <a:r>
            <a:rPr lang="en-US" altLang="zh-CN"/>
            <a:t>GPT 4 Embedding API</a:t>
          </a:r>
          <a:endParaRPr lang="zh-CN" altLang="en-US" dirty="0"/>
        </a:p>
      </dgm:t>
    </dgm:pt>
    <dgm:pt modelId="{20A92B84-6ACB-4000-AFE8-D2AB954FEE5C}" type="parTrans" cxnId="{6AA315DD-B039-4526-B371-A07DEF732C77}">
      <dgm:prSet/>
      <dgm:spPr/>
      <dgm:t>
        <a:bodyPr/>
        <a:lstStyle/>
        <a:p>
          <a:endParaRPr lang="zh-CN" altLang="en-US"/>
        </a:p>
      </dgm:t>
    </dgm:pt>
    <dgm:pt modelId="{A5740D4F-247F-4A71-8704-7E077BEDEFDA}" type="sibTrans" cxnId="{6AA315DD-B039-4526-B371-A07DEF732C77}">
      <dgm:prSet/>
      <dgm:spPr/>
      <dgm:t>
        <a:bodyPr/>
        <a:lstStyle/>
        <a:p>
          <a:endParaRPr lang="zh-CN" altLang="en-US"/>
        </a:p>
      </dgm:t>
    </dgm:pt>
    <dgm:pt modelId="{52BE57C9-967F-4C1F-82F9-7E0AB60972CF}">
      <dgm:prSet phldrT="[文本]" phldr="0"/>
      <dgm:spPr/>
      <dgm:t>
        <a:bodyPr/>
        <a:lstStyle/>
        <a:p>
          <a:r>
            <a:rPr lang="en-US" altLang="zh-CN" dirty="0" err="1"/>
            <a:t>MiniML</a:t>
          </a:r>
          <a:r>
            <a:rPr lang="en-US" altLang="zh-CN" dirty="0"/>
            <a:t>, </a:t>
          </a:r>
          <a:r>
            <a:rPr lang="en-US" b="0" i="0" dirty="0"/>
            <a:t>BAAI</a:t>
          </a:r>
          <a:r>
            <a:rPr lang="en-US" b="0" i="0"/>
            <a:t>/bge-m3</a:t>
          </a:r>
          <a:endParaRPr lang="zh-CN" altLang="en-US" dirty="0"/>
        </a:p>
      </dgm:t>
    </dgm:pt>
    <dgm:pt modelId="{E7CAD4B8-C7CD-42F7-8833-E273DA5E92EB}" type="parTrans" cxnId="{68915DBC-F189-49EA-8328-1177EB375D20}">
      <dgm:prSet/>
      <dgm:spPr/>
      <dgm:t>
        <a:bodyPr/>
        <a:lstStyle/>
        <a:p>
          <a:endParaRPr lang="zh-CN" altLang="en-US"/>
        </a:p>
      </dgm:t>
    </dgm:pt>
    <dgm:pt modelId="{DA2437DB-4661-43C2-A6F8-CCE076799E96}" type="sibTrans" cxnId="{68915DBC-F189-49EA-8328-1177EB375D20}">
      <dgm:prSet/>
      <dgm:spPr/>
      <dgm:t>
        <a:bodyPr/>
        <a:lstStyle/>
        <a:p>
          <a:endParaRPr lang="zh-CN" altLang="en-US"/>
        </a:p>
      </dgm:t>
    </dgm:pt>
    <dgm:pt modelId="{855B65E9-621C-452D-97C4-BF8C13779F5F}">
      <dgm:prSet phldrT="[文本]" phldr="0"/>
      <dgm:spPr/>
      <dgm:t>
        <a:bodyPr/>
        <a:lstStyle/>
        <a:p>
          <a:r>
            <a:rPr lang="en-US" altLang="zh-CN" dirty="0"/>
            <a:t>Knowledge Database</a:t>
          </a:r>
          <a:endParaRPr lang="zh-CN" altLang="en-US" dirty="0"/>
        </a:p>
      </dgm:t>
    </dgm:pt>
    <dgm:pt modelId="{53944CF0-6544-4143-B461-046119861427}" type="parTrans" cxnId="{35D87A5E-1300-4675-AF63-C31D9C61A87E}">
      <dgm:prSet/>
      <dgm:spPr/>
      <dgm:t>
        <a:bodyPr/>
        <a:lstStyle/>
        <a:p>
          <a:endParaRPr lang="zh-CN" altLang="en-US"/>
        </a:p>
      </dgm:t>
    </dgm:pt>
    <dgm:pt modelId="{A6881F6A-5DCB-480C-B9E3-429F8A38BCCF}" type="sibTrans" cxnId="{35D87A5E-1300-4675-AF63-C31D9C61A87E}">
      <dgm:prSet/>
      <dgm:spPr/>
      <dgm:t>
        <a:bodyPr/>
        <a:lstStyle/>
        <a:p>
          <a:endParaRPr lang="zh-CN" altLang="en-US"/>
        </a:p>
      </dgm:t>
    </dgm:pt>
    <dgm:pt modelId="{8AB32F0F-D426-4819-A577-51CF18E41D46}">
      <dgm:prSet phldrT="[文本]" phldr="0"/>
      <dgm:spPr/>
      <dgm:t>
        <a:bodyPr/>
        <a:lstStyle/>
        <a:p>
          <a:r>
            <a:rPr lang="en-US" altLang="zh-CN" dirty="0" err="1"/>
            <a:t>Qdrant</a:t>
          </a:r>
          <a:endParaRPr lang="zh-CN" altLang="en-US" dirty="0"/>
        </a:p>
      </dgm:t>
    </dgm:pt>
    <dgm:pt modelId="{C301707B-44EC-4188-87F6-A60E6CF47D03}" type="parTrans" cxnId="{34F44A98-196B-4428-85C0-A20D9C3374A2}">
      <dgm:prSet/>
      <dgm:spPr/>
      <dgm:t>
        <a:bodyPr/>
        <a:lstStyle/>
        <a:p>
          <a:endParaRPr lang="zh-CN" altLang="en-US"/>
        </a:p>
      </dgm:t>
    </dgm:pt>
    <dgm:pt modelId="{54315D9F-FBFB-4A61-9E31-4347D9029637}" type="sibTrans" cxnId="{34F44A98-196B-4428-85C0-A20D9C3374A2}">
      <dgm:prSet/>
      <dgm:spPr/>
      <dgm:t>
        <a:bodyPr/>
        <a:lstStyle/>
        <a:p>
          <a:endParaRPr lang="zh-CN" altLang="en-US"/>
        </a:p>
      </dgm:t>
    </dgm:pt>
    <dgm:pt modelId="{92D02627-8C27-44E8-8335-5D7C0E2B9F30}">
      <dgm:prSet phldrT="[文本]" phldr="0"/>
      <dgm:spPr/>
      <dgm:t>
        <a:bodyPr/>
        <a:lstStyle/>
        <a:p>
          <a:r>
            <a:rPr lang="en-US" altLang="zh-CN" dirty="0" err="1"/>
            <a:t>Github</a:t>
          </a:r>
          <a:r>
            <a:rPr lang="en-US" altLang="zh-CN" dirty="0"/>
            <a:t> Copilot</a:t>
          </a:r>
          <a:endParaRPr lang="zh-CN" altLang="en-US" dirty="0"/>
        </a:p>
      </dgm:t>
    </dgm:pt>
    <dgm:pt modelId="{DC4FDED2-725B-4736-9EE2-DB18EAED8907}" type="parTrans" cxnId="{0D15AB0D-DCC8-49C8-8E5F-8A06E2559F89}">
      <dgm:prSet/>
      <dgm:spPr/>
      <dgm:t>
        <a:bodyPr/>
        <a:lstStyle/>
        <a:p>
          <a:endParaRPr lang="zh-CN" altLang="en-US"/>
        </a:p>
      </dgm:t>
    </dgm:pt>
    <dgm:pt modelId="{391BE8D3-3485-4152-9415-919FA9F2CD10}" type="sibTrans" cxnId="{0D15AB0D-DCC8-49C8-8E5F-8A06E2559F89}">
      <dgm:prSet/>
      <dgm:spPr/>
      <dgm:t>
        <a:bodyPr/>
        <a:lstStyle/>
        <a:p>
          <a:endParaRPr lang="zh-CN" altLang="en-US"/>
        </a:p>
      </dgm:t>
    </dgm:pt>
    <dgm:pt modelId="{F93700F8-E90D-4E76-AA42-16F4EB730D92}" type="pres">
      <dgm:prSet presAssocID="{D678D3BF-53CC-4FCF-9371-639E073225B7}" presName="linear" presStyleCnt="0">
        <dgm:presLayoutVars>
          <dgm:dir/>
          <dgm:animLvl val="lvl"/>
          <dgm:resizeHandles val="exact"/>
        </dgm:presLayoutVars>
      </dgm:prSet>
      <dgm:spPr/>
    </dgm:pt>
    <dgm:pt modelId="{813DA31E-FA6B-4C25-B9A7-F3606FA2F93D}" type="pres">
      <dgm:prSet presAssocID="{AAB745E8-F5C0-4760-974A-D4B530CEF00A}" presName="parentLin" presStyleCnt="0"/>
      <dgm:spPr/>
    </dgm:pt>
    <dgm:pt modelId="{0F3B46DE-EDFB-4014-BEAC-6CA9DF57942E}" type="pres">
      <dgm:prSet presAssocID="{AAB745E8-F5C0-4760-974A-D4B530CEF00A}" presName="parentLeftMargin" presStyleLbl="node1" presStyleIdx="0" presStyleCnt="5"/>
      <dgm:spPr/>
    </dgm:pt>
    <dgm:pt modelId="{8AEC8F4B-FCEE-4427-B418-E92EA7549354}" type="pres">
      <dgm:prSet presAssocID="{AAB745E8-F5C0-4760-974A-D4B530CEF00A}" presName="parentText" presStyleLbl="node1" presStyleIdx="0" presStyleCnt="5">
        <dgm:presLayoutVars>
          <dgm:chMax val="0"/>
          <dgm:bulletEnabled val="1"/>
        </dgm:presLayoutVars>
      </dgm:prSet>
      <dgm:spPr/>
    </dgm:pt>
    <dgm:pt modelId="{8D5C4BB2-C080-40F4-B354-EC059690E411}" type="pres">
      <dgm:prSet presAssocID="{AAB745E8-F5C0-4760-974A-D4B530CEF00A}" presName="negativeSpace" presStyleCnt="0"/>
      <dgm:spPr/>
    </dgm:pt>
    <dgm:pt modelId="{DADAFDC7-DE4C-4A93-A083-CE0472159F92}" type="pres">
      <dgm:prSet presAssocID="{AAB745E8-F5C0-4760-974A-D4B530CEF00A}" presName="childText" presStyleLbl="conFgAcc1" presStyleIdx="0" presStyleCnt="5">
        <dgm:presLayoutVars>
          <dgm:bulletEnabled val="1"/>
        </dgm:presLayoutVars>
      </dgm:prSet>
      <dgm:spPr/>
    </dgm:pt>
    <dgm:pt modelId="{F657371A-30C1-431E-BC23-CCC43E2D7071}" type="pres">
      <dgm:prSet presAssocID="{C56DA83D-E3A4-47D7-8D66-8C6982C668A9}" presName="spaceBetweenRectangles" presStyleCnt="0"/>
      <dgm:spPr/>
    </dgm:pt>
    <dgm:pt modelId="{F5C5C76B-A001-4792-BD44-9C23B2792AE4}" type="pres">
      <dgm:prSet presAssocID="{16255AC2-1511-4686-8042-2BC23D55194F}" presName="parentLin" presStyleCnt="0"/>
      <dgm:spPr/>
    </dgm:pt>
    <dgm:pt modelId="{F9042F54-B493-4107-9BE7-F14A2227A5CC}" type="pres">
      <dgm:prSet presAssocID="{16255AC2-1511-4686-8042-2BC23D55194F}" presName="parentLeftMargin" presStyleLbl="node1" presStyleIdx="0" presStyleCnt="5"/>
      <dgm:spPr/>
    </dgm:pt>
    <dgm:pt modelId="{59C46C42-EE2F-4595-A145-57B01A1DDAB3}" type="pres">
      <dgm:prSet presAssocID="{16255AC2-1511-4686-8042-2BC23D55194F}" presName="parentText" presStyleLbl="node1" presStyleIdx="1" presStyleCnt="5">
        <dgm:presLayoutVars>
          <dgm:chMax val="0"/>
          <dgm:bulletEnabled val="1"/>
        </dgm:presLayoutVars>
      </dgm:prSet>
      <dgm:spPr/>
    </dgm:pt>
    <dgm:pt modelId="{584690FB-7B7D-4F5E-9D22-D30014BB1867}" type="pres">
      <dgm:prSet presAssocID="{16255AC2-1511-4686-8042-2BC23D55194F}" presName="negativeSpace" presStyleCnt="0"/>
      <dgm:spPr/>
    </dgm:pt>
    <dgm:pt modelId="{DBFD5008-B3BC-4BD0-9F12-B40675B2E3C4}" type="pres">
      <dgm:prSet presAssocID="{16255AC2-1511-4686-8042-2BC23D55194F}" presName="childText" presStyleLbl="conFgAcc1" presStyleIdx="1" presStyleCnt="5">
        <dgm:presLayoutVars>
          <dgm:bulletEnabled val="1"/>
        </dgm:presLayoutVars>
      </dgm:prSet>
      <dgm:spPr/>
    </dgm:pt>
    <dgm:pt modelId="{256643EF-8A41-4E04-A7FA-8AAF0E21C923}" type="pres">
      <dgm:prSet presAssocID="{1F47EB12-6C60-4A8E-BA0A-1D540EBBB3F8}" presName="spaceBetweenRectangles" presStyleCnt="0"/>
      <dgm:spPr/>
    </dgm:pt>
    <dgm:pt modelId="{47F22B22-204C-4347-B1B2-EB33271F2AD1}" type="pres">
      <dgm:prSet presAssocID="{82915D04-874F-4153-AA42-E13CDB9F8FC3}" presName="parentLin" presStyleCnt="0"/>
      <dgm:spPr/>
    </dgm:pt>
    <dgm:pt modelId="{9408E342-BF8D-4974-9FE0-72B4DCD56556}" type="pres">
      <dgm:prSet presAssocID="{82915D04-874F-4153-AA42-E13CDB9F8FC3}" presName="parentLeftMargin" presStyleLbl="node1" presStyleIdx="1" presStyleCnt="5"/>
      <dgm:spPr/>
    </dgm:pt>
    <dgm:pt modelId="{EBB74EB9-2DDA-4303-AEC7-3C9C05D15C06}" type="pres">
      <dgm:prSet presAssocID="{82915D04-874F-4153-AA42-E13CDB9F8FC3}" presName="parentText" presStyleLbl="node1" presStyleIdx="2" presStyleCnt="5">
        <dgm:presLayoutVars>
          <dgm:chMax val="0"/>
          <dgm:bulletEnabled val="1"/>
        </dgm:presLayoutVars>
      </dgm:prSet>
      <dgm:spPr/>
    </dgm:pt>
    <dgm:pt modelId="{1914F45E-B4E0-4902-BD5A-70F53ED77465}" type="pres">
      <dgm:prSet presAssocID="{82915D04-874F-4153-AA42-E13CDB9F8FC3}" presName="negativeSpace" presStyleCnt="0"/>
      <dgm:spPr/>
    </dgm:pt>
    <dgm:pt modelId="{11B2431A-411E-450B-885C-494C4FE91C32}" type="pres">
      <dgm:prSet presAssocID="{82915D04-874F-4153-AA42-E13CDB9F8FC3}" presName="childText" presStyleLbl="conFgAcc1" presStyleIdx="2" presStyleCnt="5">
        <dgm:presLayoutVars>
          <dgm:bulletEnabled val="1"/>
        </dgm:presLayoutVars>
      </dgm:prSet>
      <dgm:spPr/>
    </dgm:pt>
    <dgm:pt modelId="{E6C8C172-0E80-4DD8-AE53-90DC95BFE522}" type="pres">
      <dgm:prSet presAssocID="{30979FC1-9CB0-45F7-BBE5-B9187A5B182B}" presName="spaceBetweenRectangles" presStyleCnt="0"/>
      <dgm:spPr/>
    </dgm:pt>
    <dgm:pt modelId="{6C61D6E5-E964-41D2-A7E0-3B7AA3AC2498}" type="pres">
      <dgm:prSet presAssocID="{855B65E9-621C-452D-97C4-BF8C13779F5F}" presName="parentLin" presStyleCnt="0"/>
      <dgm:spPr/>
    </dgm:pt>
    <dgm:pt modelId="{AF7B29A8-8528-42BF-9E17-E76F471A0887}" type="pres">
      <dgm:prSet presAssocID="{855B65E9-621C-452D-97C4-BF8C13779F5F}" presName="parentLeftMargin" presStyleLbl="node1" presStyleIdx="2" presStyleCnt="5"/>
      <dgm:spPr/>
    </dgm:pt>
    <dgm:pt modelId="{02D40AA4-4C17-428D-97D1-F8FCA568BCC5}" type="pres">
      <dgm:prSet presAssocID="{855B65E9-621C-452D-97C4-BF8C13779F5F}" presName="parentText" presStyleLbl="node1" presStyleIdx="3" presStyleCnt="5">
        <dgm:presLayoutVars>
          <dgm:chMax val="0"/>
          <dgm:bulletEnabled val="1"/>
        </dgm:presLayoutVars>
      </dgm:prSet>
      <dgm:spPr/>
    </dgm:pt>
    <dgm:pt modelId="{70DC0551-AF10-4DD1-B5A9-5F6D2851FFE2}" type="pres">
      <dgm:prSet presAssocID="{855B65E9-621C-452D-97C4-BF8C13779F5F}" presName="negativeSpace" presStyleCnt="0"/>
      <dgm:spPr/>
    </dgm:pt>
    <dgm:pt modelId="{87B32428-DF4D-43AC-AC29-22C3C44057E6}" type="pres">
      <dgm:prSet presAssocID="{855B65E9-621C-452D-97C4-BF8C13779F5F}" presName="childText" presStyleLbl="conFgAcc1" presStyleIdx="3" presStyleCnt="5">
        <dgm:presLayoutVars>
          <dgm:bulletEnabled val="1"/>
        </dgm:presLayoutVars>
      </dgm:prSet>
      <dgm:spPr/>
    </dgm:pt>
    <dgm:pt modelId="{238D5304-1794-4CE9-B9D1-FE5E481DFD11}" type="pres">
      <dgm:prSet presAssocID="{A6881F6A-5DCB-480C-B9E3-429F8A38BCCF}" presName="spaceBetweenRectangles" presStyleCnt="0"/>
      <dgm:spPr/>
    </dgm:pt>
    <dgm:pt modelId="{089A29E3-4CCB-431E-8C29-7BF372C4F0BC}" type="pres">
      <dgm:prSet presAssocID="{92D02627-8C27-44E8-8335-5D7C0E2B9F30}" presName="parentLin" presStyleCnt="0"/>
      <dgm:spPr/>
    </dgm:pt>
    <dgm:pt modelId="{2950A110-16BB-4B17-A52B-D849730DBE5E}" type="pres">
      <dgm:prSet presAssocID="{92D02627-8C27-44E8-8335-5D7C0E2B9F30}" presName="parentLeftMargin" presStyleLbl="node1" presStyleIdx="3" presStyleCnt="5"/>
      <dgm:spPr/>
    </dgm:pt>
    <dgm:pt modelId="{3EF6A88D-86E5-48FC-890C-6EE1097AD6FD}" type="pres">
      <dgm:prSet presAssocID="{92D02627-8C27-44E8-8335-5D7C0E2B9F30}" presName="parentText" presStyleLbl="node1" presStyleIdx="4" presStyleCnt="5">
        <dgm:presLayoutVars>
          <dgm:chMax val="0"/>
          <dgm:bulletEnabled val="1"/>
        </dgm:presLayoutVars>
      </dgm:prSet>
      <dgm:spPr/>
    </dgm:pt>
    <dgm:pt modelId="{EFF82BE6-C0DE-4AAD-9190-3B80EFBA8EC5}" type="pres">
      <dgm:prSet presAssocID="{92D02627-8C27-44E8-8335-5D7C0E2B9F30}" presName="negativeSpace" presStyleCnt="0"/>
      <dgm:spPr/>
    </dgm:pt>
    <dgm:pt modelId="{D12445BD-A3A9-47A5-9772-C6458DA5C41D}" type="pres">
      <dgm:prSet presAssocID="{92D02627-8C27-44E8-8335-5D7C0E2B9F30}" presName="childText" presStyleLbl="conFgAcc1" presStyleIdx="4" presStyleCnt="5">
        <dgm:presLayoutVars>
          <dgm:bulletEnabled val="1"/>
        </dgm:presLayoutVars>
      </dgm:prSet>
      <dgm:spPr/>
    </dgm:pt>
  </dgm:ptLst>
  <dgm:cxnLst>
    <dgm:cxn modelId="{540CE803-2111-41C0-81DE-28E17A7EA21E}" type="presOf" srcId="{92D02627-8C27-44E8-8335-5D7C0E2B9F30}" destId="{3EF6A88D-86E5-48FC-890C-6EE1097AD6FD}" srcOrd="1" destOrd="0" presId="urn:microsoft.com/office/officeart/2005/8/layout/list1"/>
    <dgm:cxn modelId="{50942504-84ED-47C7-A50B-ECC60B4ECC9D}" type="presOf" srcId="{D678D3BF-53CC-4FCF-9371-639E073225B7}" destId="{F93700F8-E90D-4E76-AA42-16F4EB730D92}" srcOrd="0" destOrd="0" presId="urn:microsoft.com/office/officeart/2005/8/layout/list1"/>
    <dgm:cxn modelId="{0D15AB0D-DCC8-49C8-8E5F-8A06E2559F89}" srcId="{D678D3BF-53CC-4FCF-9371-639E073225B7}" destId="{92D02627-8C27-44E8-8335-5D7C0E2B9F30}" srcOrd="4" destOrd="0" parTransId="{DC4FDED2-725B-4736-9EE2-DB18EAED8907}" sibTransId="{391BE8D3-3485-4152-9415-919FA9F2CD10}"/>
    <dgm:cxn modelId="{17994A1A-374B-47E7-8A7B-D6FEA13D0CB5}" srcId="{D678D3BF-53CC-4FCF-9371-639E073225B7}" destId="{82915D04-874F-4153-AA42-E13CDB9F8FC3}" srcOrd="2" destOrd="0" parTransId="{4D4070E8-A873-4D90-9DBF-8B670FBCB525}" sibTransId="{30979FC1-9CB0-45F7-BBE5-B9187A5B182B}"/>
    <dgm:cxn modelId="{B2C2E224-DDC7-490D-914E-02087984EC4E}" srcId="{AAB745E8-F5C0-4760-974A-D4B530CEF00A}" destId="{A2225D7F-8452-4B02-BFBF-F5DF2CA3B65A}" srcOrd="0" destOrd="0" parTransId="{84C81005-4D81-48E7-8D9C-2D07D4FAAB50}" sibTransId="{ECBCA073-95E7-4597-A228-F0BD194E5C36}"/>
    <dgm:cxn modelId="{8AE3B326-471A-4E08-937E-052227522A32}" type="presOf" srcId="{92D02627-8C27-44E8-8335-5D7C0E2B9F30}" destId="{2950A110-16BB-4B17-A52B-D849730DBE5E}" srcOrd="0" destOrd="0" presId="urn:microsoft.com/office/officeart/2005/8/layout/list1"/>
    <dgm:cxn modelId="{F5BC6E2B-9163-4BB0-B1A5-6425F01110E3}" type="presOf" srcId="{695F0578-E1A8-43FC-B390-944B309CAB3F}" destId="{11B2431A-411E-450B-885C-494C4FE91C32}" srcOrd="0" destOrd="0" presId="urn:microsoft.com/office/officeart/2005/8/layout/list1"/>
    <dgm:cxn modelId="{FF9F2F2C-7BA6-46CA-8993-2D8FE852F57A}" type="presOf" srcId="{855B65E9-621C-452D-97C4-BF8C13779F5F}" destId="{AF7B29A8-8528-42BF-9E17-E76F471A0887}" srcOrd="0" destOrd="0" presId="urn:microsoft.com/office/officeart/2005/8/layout/list1"/>
    <dgm:cxn modelId="{EAA9962D-3E9A-41AA-AD75-03B11D134A25}" type="presOf" srcId="{82915D04-874F-4153-AA42-E13CDB9F8FC3}" destId="{9408E342-BF8D-4974-9FE0-72B4DCD56556}" srcOrd="0" destOrd="0" presId="urn:microsoft.com/office/officeart/2005/8/layout/list1"/>
    <dgm:cxn modelId="{384C8332-B506-4D63-BFA9-F56130DD5FC6}" type="presOf" srcId="{FB9E932F-CD72-49E5-BBD5-EE23401C4B22}" destId="{DBFD5008-B3BC-4BD0-9F12-B40675B2E3C4}" srcOrd="0" destOrd="1" presId="urn:microsoft.com/office/officeart/2005/8/layout/list1"/>
    <dgm:cxn modelId="{CB47195C-3F14-41F2-944C-302F2FD76D35}" type="presOf" srcId="{ED3CB5C8-BCEF-401C-82B6-3BFF50D30299}" destId="{DADAFDC7-DE4C-4A93-A083-CE0472159F92}" srcOrd="0" destOrd="1" presId="urn:microsoft.com/office/officeart/2005/8/layout/list1"/>
    <dgm:cxn modelId="{35D87A5E-1300-4675-AF63-C31D9C61A87E}" srcId="{D678D3BF-53CC-4FCF-9371-639E073225B7}" destId="{855B65E9-621C-452D-97C4-BF8C13779F5F}" srcOrd="3" destOrd="0" parTransId="{53944CF0-6544-4143-B461-046119861427}" sibTransId="{A6881F6A-5DCB-480C-B9E3-429F8A38BCCF}"/>
    <dgm:cxn modelId="{04879F65-AFA0-423D-BE62-EDCAB3A95A29}" srcId="{16255AC2-1511-4686-8042-2BC23D55194F}" destId="{537F2A3B-B87B-4570-8248-88B6B3A24A68}" srcOrd="0" destOrd="0" parTransId="{467A1209-6A41-4BE9-B756-EE104130623A}" sibTransId="{F62916D9-982C-4D81-B325-2A2D2B939122}"/>
    <dgm:cxn modelId="{DBC0F659-4ABE-48C8-8B12-FF6F6C5B1285}" srcId="{AAB745E8-F5C0-4760-974A-D4B530CEF00A}" destId="{ED3CB5C8-BCEF-401C-82B6-3BFF50D30299}" srcOrd="1" destOrd="0" parTransId="{935B97CD-EE7B-4209-97FF-C5B4BEF6F0ED}" sibTransId="{6226EA97-11A0-4097-8B90-C954171C5E73}"/>
    <dgm:cxn modelId="{666B217F-C5B6-4AAC-8FDC-A5EB5FF07159}" type="presOf" srcId="{13D68D8E-758B-4369-BC64-154818B1986A}" destId="{11B2431A-411E-450B-885C-494C4FE91C32}" srcOrd="0" destOrd="1" presId="urn:microsoft.com/office/officeart/2005/8/layout/list1"/>
    <dgm:cxn modelId="{92517181-8FF6-40DB-9683-571055AC733E}" type="presOf" srcId="{AAB745E8-F5C0-4760-974A-D4B530CEF00A}" destId="{8AEC8F4B-FCEE-4427-B418-E92EA7549354}" srcOrd="1" destOrd="0" presId="urn:microsoft.com/office/officeart/2005/8/layout/list1"/>
    <dgm:cxn modelId="{D9969D89-78A9-4FD7-B594-BFDAF12DD167}" type="presOf" srcId="{537F2A3B-B87B-4570-8248-88B6B3A24A68}" destId="{DBFD5008-B3BC-4BD0-9F12-B40675B2E3C4}" srcOrd="0" destOrd="0" presId="urn:microsoft.com/office/officeart/2005/8/layout/list1"/>
    <dgm:cxn modelId="{ED6E6991-BDE6-43FD-B8D6-2139DB5A1EC9}" type="presOf" srcId="{16255AC2-1511-4686-8042-2BC23D55194F}" destId="{F9042F54-B493-4107-9BE7-F14A2227A5CC}" srcOrd="0" destOrd="0" presId="urn:microsoft.com/office/officeart/2005/8/layout/list1"/>
    <dgm:cxn modelId="{1E2BBF96-5D27-4C23-A4E5-ADB7AE1F397A}" srcId="{16255AC2-1511-4686-8042-2BC23D55194F}" destId="{FB9E932F-CD72-49E5-BBD5-EE23401C4B22}" srcOrd="1" destOrd="0" parTransId="{17F342DB-2A22-456A-9A6B-F354732573D0}" sibTransId="{172ECA55-E456-4135-A1BA-00EA232A0BFA}"/>
    <dgm:cxn modelId="{34F44A98-196B-4428-85C0-A20D9C3374A2}" srcId="{855B65E9-621C-452D-97C4-BF8C13779F5F}" destId="{8AB32F0F-D426-4819-A577-51CF18E41D46}" srcOrd="0" destOrd="0" parTransId="{C301707B-44EC-4188-87F6-A60E6CF47D03}" sibTransId="{54315D9F-FBFB-4A61-9E31-4347D9029637}"/>
    <dgm:cxn modelId="{AE51629E-C841-4C71-9E5E-A06A58816EF8}" type="presOf" srcId="{855B65E9-621C-452D-97C4-BF8C13779F5F}" destId="{02D40AA4-4C17-428D-97D1-F8FCA568BCC5}" srcOrd="1" destOrd="0" presId="urn:microsoft.com/office/officeart/2005/8/layout/list1"/>
    <dgm:cxn modelId="{B1AC11A2-0DBA-4A9D-B566-0187DD43FF27}" type="presOf" srcId="{52BE57C9-967F-4C1F-82F9-7E0AB60972CF}" destId="{11B2431A-411E-450B-885C-494C4FE91C32}" srcOrd="0" destOrd="2" presId="urn:microsoft.com/office/officeart/2005/8/layout/list1"/>
    <dgm:cxn modelId="{9CC95CA8-C0AC-4CB4-9172-F7B84DAEF1A2}" type="presOf" srcId="{A2225D7F-8452-4B02-BFBF-F5DF2CA3B65A}" destId="{DADAFDC7-DE4C-4A93-A083-CE0472159F92}" srcOrd="0" destOrd="0" presId="urn:microsoft.com/office/officeart/2005/8/layout/list1"/>
    <dgm:cxn modelId="{247DBEB4-41BB-4C6C-84A0-5114F2E316CB}" type="presOf" srcId="{16255AC2-1511-4686-8042-2BC23D55194F}" destId="{59C46C42-EE2F-4595-A145-57B01A1DDAB3}" srcOrd="1" destOrd="0" presId="urn:microsoft.com/office/officeart/2005/8/layout/list1"/>
    <dgm:cxn modelId="{68915DBC-F189-49EA-8328-1177EB375D20}" srcId="{82915D04-874F-4153-AA42-E13CDB9F8FC3}" destId="{52BE57C9-967F-4C1F-82F9-7E0AB60972CF}" srcOrd="2" destOrd="0" parTransId="{E7CAD4B8-C7CD-42F7-8833-E273DA5E92EB}" sibTransId="{DA2437DB-4661-43C2-A6F8-CCE076799E96}"/>
    <dgm:cxn modelId="{22298CBF-4ADE-46D7-9287-35BA21F630A6}" srcId="{D678D3BF-53CC-4FCF-9371-639E073225B7}" destId="{AAB745E8-F5C0-4760-974A-D4B530CEF00A}" srcOrd="0" destOrd="0" parTransId="{615A2A2E-A55C-42A2-B2D8-5D6FE85F91E0}" sibTransId="{C56DA83D-E3A4-47D7-8D66-8C6982C668A9}"/>
    <dgm:cxn modelId="{E6071DC2-9238-40AB-BA29-5FBABE02583A}" srcId="{D678D3BF-53CC-4FCF-9371-639E073225B7}" destId="{16255AC2-1511-4686-8042-2BC23D55194F}" srcOrd="1" destOrd="0" parTransId="{0AAD5D3D-84D5-4778-AB06-C5FD172C885B}" sibTransId="{1F47EB12-6C60-4A8E-BA0A-1D540EBBB3F8}"/>
    <dgm:cxn modelId="{605864CE-08B2-40B6-A411-0A1528CC9886}" type="presOf" srcId="{AAB745E8-F5C0-4760-974A-D4B530CEF00A}" destId="{0F3B46DE-EDFB-4014-BEAC-6CA9DF57942E}" srcOrd="0" destOrd="0" presId="urn:microsoft.com/office/officeart/2005/8/layout/list1"/>
    <dgm:cxn modelId="{6AA315DD-B039-4526-B371-A07DEF732C77}" srcId="{82915D04-874F-4153-AA42-E13CDB9F8FC3}" destId="{13D68D8E-758B-4369-BC64-154818B1986A}" srcOrd="1" destOrd="0" parTransId="{20A92B84-6ACB-4000-AFE8-D2AB954FEE5C}" sibTransId="{A5740D4F-247F-4A71-8704-7E077BEDEFDA}"/>
    <dgm:cxn modelId="{D43CC5F3-86AE-4DAD-8C5C-A83A7F874F6B}" type="presOf" srcId="{8AB32F0F-D426-4819-A577-51CF18E41D46}" destId="{87B32428-DF4D-43AC-AC29-22C3C44057E6}" srcOrd="0" destOrd="0" presId="urn:microsoft.com/office/officeart/2005/8/layout/list1"/>
    <dgm:cxn modelId="{F51EF0F3-ACBD-4B4A-B6C1-B760198F840F}" type="presOf" srcId="{82915D04-874F-4153-AA42-E13CDB9F8FC3}" destId="{EBB74EB9-2DDA-4303-AEC7-3C9C05D15C06}" srcOrd="1" destOrd="0" presId="urn:microsoft.com/office/officeart/2005/8/layout/list1"/>
    <dgm:cxn modelId="{B6404AFC-3AD6-4A85-99C1-4689C94F6163}" srcId="{82915D04-874F-4153-AA42-E13CDB9F8FC3}" destId="{695F0578-E1A8-43FC-B390-944B309CAB3F}" srcOrd="0" destOrd="0" parTransId="{EF190FFF-5673-4ABA-8C91-A2E1A100C8C0}" sibTransId="{341C50E5-FE1C-4346-8BD1-5F6C85ECF9E5}"/>
    <dgm:cxn modelId="{D6A4670B-CC38-44B6-A240-65577B7D0F95}" type="presParOf" srcId="{F93700F8-E90D-4E76-AA42-16F4EB730D92}" destId="{813DA31E-FA6B-4C25-B9A7-F3606FA2F93D}" srcOrd="0" destOrd="0" presId="urn:microsoft.com/office/officeart/2005/8/layout/list1"/>
    <dgm:cxn modelId="{F8030930-223D-41F6-AECE-D21D46CD658B}" type="presParOf" srcId="{813DA31E-FA6B-4C25-B9A7-F3606FA2F93D}" destId="{0F3B46DE-EDFB-4014-BEAC-6CA9DF57942E}" srcOrd="0" destOrd="0" presId="urn:microsoft.com/office/officeart/2005/8/layout/list1"/>
    <dgm:cxn modelId="{63041CA6-992E-4144-9973-E98FE4E338A9}" type="presParOf" srcId="{813DA31E-FA6B-4C25-B9A7-F3606FA2F93D}" destId="{8AEC8F4B-FCEE-4427-B418-E92EA7549354}" srcOrd="1" destOrd="0" presId="urn:microsoft.com/office/officeart/2005/8/layout/list1"/>
    <dgm:cxn modelId="{D61712B4-7438-4346-A87A-AE5EB24170A4}" type="presParOf" srcId="{F93700F8-E90D-4E76-AA42-16F4EB730D92}" destId="{8D5C4BB2-C080-40F4-B354-EC059690E411}" srcOrd="1" destOrd="0" presId="urn:microsoft.com/office/officeart/2005/8/layout/list1"/>
    <dgm:cxn modelId="{0C6AE6F2-E0C1-4E91-A20D-D2BC34A1A980}" type="presParOf" srcId="{F93700F8-E90D-4E76-AA42-16F4EB730D92}" destId="{DADAFDC7-DE4C-4A93-A083-CE0472159F92}" srcOrd="2" destOrd="0" presId="urn:microsoft.com/office/officeart/2005/8/layout/list1"/>
    <dgm:cxn modelId="{0B769141-B3C3-4DDF-84CB-5D8100D53157}" type="presParOf" srcId="{F93700F8-E90D-4E76-AA42-16F4EB730D92}" destId="{F657371A-30C1-431E-BC23-CCC43E2D7071}" srcOrd="3" destOrd="0" presId="urn:microsoft.com/office/officeart/2005/8/layout/list1"/>
    <dgm:cxn modelId="{58883650-92F8-43D4-BADE-4A956DB601C2}" type="presParOf" srcId="{F93700F8-E90D-4E76-AA42-16F4EB730D92}" destId="{F5C5C76B-A001-4792-BD44-9C23B2792AE4}" srcOrd="4" destOrd="0" presId="urn:microsoft.com/office/officeart/2005/8/layout/list1"/>
    <dgm:cxn modelId="{C2A59A94-820B-4B43-B2F2-FC47E3CC7047}" type="presParOf" srcId="{F5C5C76B-A001-4792-BD44-9C23B2792AE4}" destId="{F9042F54-B493-4107-9BE7-F14A2227A5CC}" srcOrd="0" destOrd="0" presId="urn:microsoft.com/office/officeart/2005/8/layout/list1"/>
    <dgm:cxn modelId="{0577B448-11F0-4A23-BE07-7167842E8AAB}" type="presParOf" srcId="{F5C5C76B-A001-4792-BD44-9C23B2792AE4}" destId="{59C46C42-EE2F-4595-A145-57B01A1DDAB3}" srcOrd="1" destOrd="0" presId="urn:microsoft.com/office/officeart/2005/8/layout/list1"/>
    <dgm:cxn modelId="{B8C76DB0-04F9-4EC6-8279-EFB003E15DB4}" type="presParOf" srcId="{F93700F8-E90D-4E76-AA42-16F4EB730D92}" destId="{584690FB-7B7D-4F5E-9D22-D30014BB1867}" srcOrd="5" destOrd="0" presId="urn:microsoft.com/office/officeart/2005/8/layout/list1"/>
    <dgm:cxn modelId="{54E6CB32-9C2E-4095-B767-C7E636F99282}" type="presParOf" srcId="{F93700F8-E90D-4E76-AA42-16F4EB730D92}" destId="{DBFD5008-B3BC-4BD0-9F12-B40675B2E3C4}" srcOrd="6" destOrd="0" presId="urn:microsoft.com/office/officeart/2005/8/layout/list1"/>
    <dgm:cxn modelId="{E1F57BC5-818F-4C12-B802-A558A74D9D46}" type="presParOf" srcId="{F93700F8-E90D-4E76-AA42-16F4EB730D92}" destId="{256643EF-8A41-4E04-A7FA-8AAF0E21C923}" srcOrd="7" destOrd="0" presId="urn:microsoft.com/office/officeart/2005/8/layout/list1"/>
    <dgm:cxn modelId="{BFC12A2B-A923-414A-83B9-85AA6AC548D5}" type="presParOf" srcId="{F93700F8-E90D-4E76-AA42-16F4EB730D92}" destId="{47F22B22-204C-4347-B1B2-EB33271F2AD1}" srcOrd="8" destOrd="0" presId="urn:microsoft.com/office/officeart/2005/8/layout/list1"/>
    <dgm:cxn modelId="{5DF830BA-B7B2-4D09-AF95-C91F718CFC7A}" type="presParOf" srcId="{47F22B22-204C-4347-B1B2-EB33271F2AD1}" destId="{9408E342-BF8D-4974-9FE0-72B4DCD56556}" srcOrd="0" destOrd="0" presId="urn:microsoft.com/office/officeart/2005/8/layout/list1"/>
    <dgm:cxn modelId="{E144160E-17CD-4CBB-B091-049B3D69634A}" type="presParOf" srcId="{47F22B22-204C-4347-B1B2-EB33271F2AD1}" destId="{EBB74EB9-2DDA-4303-AEC7-3C9C05D15C06}" srcOrd="1" destOrd="0" presId="urn:microsoft.com/office/officeart/2005/8/layout/list1"/>
    <dgm:cxn modelId="{CC6EC8D7-8511-49A3-9B11-2200A78ED2F3}" type="presParOf" srcId="{F93700F8-E90D-4E76-AA42-16F4EB730D92}" destId="{1914F45E-B4E0-4902-BD5A-70F53ED77465}" srcOrd="9" destOrd="0" presId="urn:microsoft.com/office/officeart/2005/8/layout/list1"/>
    <dgm:cxn modelId="{3C8BC810-11AB-422B-A0F1-7DB6D6A01AAD}" type="presParOf" srcId="{F93700F8-E90D-4E76-AA42-16F4EB730D92}" destId="{11B2431A-411E-450B-885C-494C4FE91C32}" srcOrd="10" destOrd="0" presId="urn:microsoft.com/office/officeart/2005/8/layout/list1"/>
    <dgm:cxn modelId="{99489DAD-7823-4D78-823F-E4FEB3832330}" type="presParOf" srcId="{F93700F8-E90D-4E76-AA42-16F4EB730D92}" destId="{E6C8C172-0E80-4DD8-AE53-90DC95BFE522}" srcOrd="11" destOrd="0" presId="urn:microsoft.com/office/officeart/2005/8/layout/list1"/>
    <dgm:cxn modelId="{3E3017F0-00E4-42B3-925E-66B1E20BFA62}" type="presParOf" srcId="{F93700F8-E90D-4E76-AA42-16F4EB730D92}" destId="{6C61D6E5-E964-41D2-A7E0-3B7AA3AC2498}" srcOrd="12" destOrd="0" presId="urn:microsoft.com/office/officeart/2005/8/layout/list1"/>
    <dgm:cxn modelId="{2E282163-2AB9-4825-8655-AAF5B97E475D}" type="presParOf" srcId="{6C61D6E5-E964-41D2-A7E0-3B7AA3AC2498}" destId="{AF7B29A8-8528-42BF-9E17-E76F471A0887}" srcOrd="0" destOrd="0" presId="urn:microsoft.com/office/officeart/2005/8/layout/list1"/>
    <dgm:cxn modelId="{37DA57A9-B27B-4AB5-8B32-66A3F876E51D}" type="presParOf" srcId="{6C61D6E5-E964-41D2-A7E0-3B7AA3AC2498}" destId="{02D40AA4-4C17-428D-97D1-F8FCA568BCC5}" srcOrd="1" destOrd="0" presId="urn:microsoft.com/office/officeart/2005/8/layout/list1"/>
    <dgm:cxn modelId="{7BD72BA8-5ECA-43AB-BDE7-7D2EA21845FA}" type="presParOf" srcId="{F93700F8-E90D-4E76-AA42-16F4EB730D92}" destId="{70DC0551-AF10-4DD1-B5A9-5F6D2851FFE2}" srcOrd="13" destOrd="0" presId="urn:microsoft.com/office/officeart/2005/8/layout/list1"/>
    <dgm:cxn modelId="{EAAC9846-01E9-4A88-B69B-1490605E6479}" type="presParOf" srcId="{F93700F8-E90D-4E76-AA42-16F4EB730D92}" destId="{87B32428-DF4D-43AC-AC29-22C3C44057E6}" srcOrd="14" destOrd="0" presId="urn:microsoft.com/office/officeart/2005/8/layout/list1"/>
    <dgm:cxn modelId="{E017EAF9-7686-44D0-A898-DE3F1E625EE5}" type="presParOf" srcId="{F93700F8-E90D-4E76-AA42-16F4EB730D92}" destId="{238D5304-1794-4CE9-B9D1-FE5E481DFD11}" srcOrd="15" destOrd="0" presId="urn:microsoft.com/office/officeart/2005/8/layout/list1"/>
    <dgm:cxn modelId="{82E3E1E5-CC8E-4303-A710-B792255F7091}" type="presParOf" srcId="{F93700F8-E90D-4E76-AA42-16F4EB730D92}" destId="{089A29E3-4CCB-431E-8C29-7BF372C4F0BC}" srcOrd="16" destOrd="0" presId="urn:microsoft.com/office/officeart/2005/8/layout/list1"/>
    <dgm:cxn modelId="{82DCEB5B-D462-452D-83B8-9CF5CA60EB73}" type="presParOf" srcId="{089A29E3-4CCB-431E-8C29-7BF372C4F0BC}" destId="{2950A110-16BB-4B17-A52B-D849730DBE5E}" srcOrd="0" destOrd="0" presId="urn:microsoft.com/office/officeart/2005/8/layout/list1"/>
    <dgm:cxn modelId="{9CC99306-88B3-439C-B68B-53381840B5A1}" type="presParOf" srcId="{089A29E3-4CCB-431E-8C29-7BF372C4F0BC}" destId="{3EF6A88D-86E5-48FC-890C-6EE1097AD6FD}" srcOrd="1" destOrd="0" presId="urn:microsoft.com/office/officeart/2005/8/layout/list1"/>
    <dgm:cxn modelId="{E6FDA470-FD7A-4EDA-B475-164B3F35F24A}" type="presParOf" srcId="{F93700F8-E90D-4E76-AA42-16F4EB730D92}" destId="{EFF82BE6-C0DE-4AAD-9190-3B80EFBA8EC5}" srcOrd="17" destOrd="0" presId="urn:microsoft.com/office/officeart/2005/8/layout/list1"/>
    <dgm:cxn modelId="{2B2C3ADD-FA8C-43B3-8F9F-DC0DC2F33160}" type="presParOf" srcId="{F93700F8-E90D-4E76-AA42-16F4EB730D92}" destId="{D12445BD-A3A9-47A5-9772-C6458DA5C41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AFDC7-DE4C-4A93-A083-CE0472159F92}">
      <dsp:nvSpPr>
        <dsp:cNvPr id="0" name=""/>
        <dsp:cNvSpPr/>
      </dsp:nvSpPr>
      <dsp:spPr>
        <a:xfrm>
          <a:off x="0" y="235285"/>
          <a:ext cx="1038225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Llama3</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a:t>DeepSeek</a:t>
          </a:r>
          <a:endParaRPr lang="zh-CN" altLang="en-US" sz="1300" kern="1200" dirty="0"/>
        </a:p>
      </dsp:txBody>
      <dsp:txXfrm>
        <a:off x="0" y="235285"/>
        <a:ext cx="10382250" cy="819000"/>
      </dsp:txXfrm>
    </dsp:sp>
    <dsp:sp modelId="{8AEC8F4B-FCEE-4427-B418-E92EA7549354}">
      <dsp:nvSpPr>
        <dsp:cNvPr id="0" name=""/>
        <dsp:cNvSpPr/>
      </dsp:nvSpPr>
      <dsp:spPr>
        <a:xfrm>
          <a:off x="519112" y="43405"/>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a:t>Open Source LLM</a:t>
          </a:r>
          <a:endParaRPr lang="zh-CN" altLang="en-US" sz="1300" kern="1200" dirty="0"/>
        </a:p>
      </dsp:txBody>
      <dsp:txXfrm>
        <a:off x="537846" y="62139"/>
        <a:ext cx="7230107" cy="346292"/>
      </dsp:txXfrm>
    </dsp:sp>
    <dsp:sp modelId="{DBFD5008-B3BC-4BD0-9F12-B40675B2E3C4}">
      <dsp:nvSpPr>
        <dsp:cNvPr id="0" name=""/>
        <dsp:cNvSpPr/>
      </dsp:nvSpPr>
      <dsp:spPr>
        <a:xfrm>
          <a:off x="0" y="1316365"/>
          <a:ext cx="10382250" cy="819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Gemini 2.5 Pro /Flash - </a:t>
          </a:r>
          <a:r>
            <a:rPr lang="en-US" altLang="zh-CN" sz="1300" kern="1200" dirty="0" err="1"/>
            <a:t>Vertix</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a:t>GPT 4  -</a:t>
          </a:r>
          <a:r>
            <a:rPr lang="en-US" altLang="zh-CN" sz="1300" kern="1200"/>
            <a:t>Azure OpenAI</a:t>
          </a:r>
          <a:endParaRPr lang="zh-CN" altLang="en-US" sz="1300" kern="1200" dirty="0"/>
        </a:p>
      </dsp:txBody>
      <dsp:txXfrm>
        <a:off x="0" y="1316365"/>
        <a:ext cx="10382250" cy="819000"/>
      </dsp:txXfrm>
    </dsp:sp>
    <dsp:sp modelId="{59C46C42-EE2F-4595-A145-57B01A1DDAB3}">
      <dsp:nvSpPr>
        <dsp:cNvPr id="0" name=""/>
        <dsp:cNvSpPr/>
      </dsp:nvSpPr>
      <dsp:spPr>
        <a:xfrm>
          <a:off x="519112" y="1124485"/>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a:t>Closed Source LLM</a:t>
          </a:r>
          <a:endParaRPr lang="zh-CN" altLang="en-US" sz="1300" kern="1200" dirty="0"/>
        </a:p>
      </dsp:txBody>
      <dsp:txXfrm>
        <a:off x="537846" y="1143219"/>
        <a:ext cx="7230107" cy="346292"/>
      </dsp:txXfrm>
    </dsp:sp>
    <dsp:sp modelId="{11B2431A-411E-450B-885C-494C4FE91C32}">
      <dsp:nvSpPr>
        <dsp:cNvPr id="0" name=""/>
        <dsp:cNvSpPr/>
      </dsp:nvSpPr>
      <dsp:spPr>
        <a:xfrm>
          <a:off x="0" y="2397445"/>
          <a:ext cx="10382250" cy="1044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a:t>Gemini Embedding API</a:t>
          </a:r>
          <a:endParaRPr lang="zh-CN" altLang="en-US" sz="1300" kern="1200" dirty="0"/>
        </a:p>
        <a:p>
          <a:pPr marL="114300" lvl="1" indent="-114300" algn="l" defTabSz="577850">
            <a:lnSpc>
              <a:spcPct val="90000"/>
            </a:lnSpc>
            <a:spcBef>
              <a:spcPct val="0"/>
            </a:spcBef>
            <a:spcAft>
              <a:spcPct val="15000"/>
            </a:spcAft>
            <a:buChar char="•"/>
          </a:pPr>
          <a:r>
            <a:rPr lang="en-US" altLang="zh-CN" sz="1300" kern="1200"/>
            <a:t>GPT 4 Embedding API</a:t>
          </a:r>
          <a:endParaRPr lang="zh-CN" altLang="en-US" sz="1300" kern="1200" dirty="0"/>
        </a:p>
        <a:p>
          <a:pPr marL="114300" lvl="1" indent="-114300" algn="l" defTabSz="577850">
            <a:lnSpc>
              <a:spcPct val="90000"/>
            </a:lnSpc>
            <a:spcBef>
              <a:spcPct val="0"/>
            </a:spcBef>
            <a:spcAft>
              <a:spcPct val="15000"/>
            </a:spcAft>
            <a:buChar char="•"/>
          </a:pPr>
          <a:r>
            <a:rPr lang="en-US" altLang="zh-CN" sz="1300" kern="1200" dirty="0" err="1"/>
            <a:t>MiniML</a:t>
          </a:r>
          <a:r>
            <a:rPr lang="en-US" altLang="zh-CN" sz="1300" kern="1200" dirty="0"/>
            <a:t>, </a:t>
          </a:r>
          <a:r>
            <a:rPr lang="en-US" sz="1300" b="0" i="0" kern="1200" dirty="0"/>
            <a:t>BAAI</a:t>
          </a:r>
          <a:r>
            <a:rPr lang="en-US" sz="1300" b="0" i="0" kern="1200"/>
            <a:t>/bge-m3</a:t>
          </a:r>
          <a:endParaRPr lang="zh-CN" altLang="en-US" sz="1300" kern="1200" dirty="0"/>
        </a:p>
      </dsp:txBody>
      <dsp:txXfrm>
        <a:off x="0" y="2397445"/>
        <a:ext cx="10382250" cy="1044225"/>
      </dsp:txXfrm>
    </dsp:sp>
    <dsp:sp modelId="{EBB74EB9-2DDA-4303-AEC7-3C9C05D15C06}">
      <dsp:nvSpPr>
        <dsp:cNvPr id="0" name=""/>
        <dsp:cNvSpPr/>
      </dsp:nvSpPr>
      <dsp:spPr>
        <a:xfrm>
          <a:off x="519112" y="2205565"/>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a:t>Embedding Model </a:t>
          </a:r>
          <a:endParaRPr lang="zh-CN" altLang="en-US" sz="1300" kern="1200" dirty="0"/>
        </a:p>
      </dsp:txBody>
      <dsp:txXfrm>
        <a:off x="537846" y="2224299"/>
        <a:ext cx="7230107" cy="346292"/>
      </dsp:txXfrm>
    </dsp:sp>
    <dsp:sp modelId="{87B32428-DF4D-43AC-AC29-22C3C44057E6}">
      <dsp:nvSpPr>
        <dsp:cNvPr id="0" name=""/>
        <dsp:cNvSpPr/>
      </dsp:nvSpPr>
      <dsp:spPr>
        <a:xfrm>
          <a:off x="0" y="3703751"/>
          <a:ext cx="10382250" cy="573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5778" tIns="270764" rIns="805778" bIns="92456" numCol="1" spcCol="1270" anchor="t" anchorCtr="0">
          <a:noAutofit/>
        </a:bodyPr>
        <a:lstStyle/>
        <a:p>
          <a:pPr marL="114300" lvl="1" indent="-114300" algn="l" defTabSz="577850">
            <a:lnSpc>
              <a:spcPct val="90000"/>
            </a:lnSpc>
            <a:spcBef>
              <a:spcPct val="0"/>
            </a:spcBef>
            <a:spcAft>
              <a:spcPct val="15000"/>
            </a:spcAft>
            <a:buChar char="•"/>
          </a:pPr>
          <a:r>
            <a:rPr lang="en-US" altLang="zh-CN" sz="1300" kern="1200" dirty="0" err="1"/>
            <a:t>Qdrant</a:t>
          </a:r>
          <a:endParaRPr lang="zh-CN" altLang="en-US" sz="1300" kern="1200" dirty="0"/>
        </a:p>
      </dsp:txBody>
      <dsp:txXfrm>
        <a:off x="0" y="3703751"/>
        <a:ext cx="10382250" cy="573300"/>
      </dsp:txXfrm>
    </dsp:sp>
    <dsp:sp modelId="{02D40AA4-4C17-428D-97D1-F8FCA568BCC5}">
      <dsp:nvSpPr>
        <dsp:cNvPr id="0" name=""/>
        <dsp:cNvSpPr/>
      </dsp:nvSpPr>
      <dsp:spPr>
        <a:xfrm>
          <a:off x="519112" y="3511871"/>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a:t>Knowledge Database</a:t>
          </a:r>
          <a:endParaRPr lang="zh-CN" altLang="en-US" sz="1300" kern="1200" dirty="0"/>
        </a:p>
      </dsp:txBody>
      <dsp:txXfrm>
        <a:off x="537846" y="3530605"/>
        <a:ext cx="7230107" cy="346292"/>
      </dsp:txXfrm>
    </dsp:sp>
    <dsp:sp modelId="{D12445BD-A3A9-47A5-9772-C6458DA5C41D}">
      <dsp:nvSpPr>
        <dsp:cNvPr id="0" name=""/>
        <dsp:cNvSpPr/>
      </dsp:nvSpPr>
      <dsp:spPr>
        <a:xfrm>
          <a:off x="0" y="4539131"/>
          <a:ext cx="103822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F6A88D-86E5-48FC-890C-6EE1097AD6FD}">
      <dsp:nvSpPr>
        <dsp:cNvPr id="0" name=""/>
        <dsp:cNvSpPr/>
      </dsp:nvSpPr>
      <dsp:spPr>
        <a:xfrm>
          <a:off x="519112" y="4347251"/>
          <a:ext cx="726757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4697" tIns="0" rIns="274697" bIns="0" numCol="1" spcCol="1270" anchor="ctr" anchorCtr="0">
          <a:noAutofit/>
        </a:bodyPr>
        <a:lstStyle/>
        <a:p>
          <a:pPr marL="0" lvl="0" indent="0" algn="l" defTabSz="577850">
            <a:lnSpc>
              <a:spcPct val="90000"/>
            </a:lnSpc>
            <a:spcBef>
              <a:spcPct val="0"/>
            </a:spcBef>
            <a:spcAft>
              <a:spcPct val="35000"/>
            </a:spcAft>
            <a:buNone/>
          </a:pPr>
          <a:r>
            <a:rPr lang="en-US" altLang="zh-CN" sz="1300" kern="1200" dirty="0" err="1"/>
            <a:t>Github</a:t>
          </a:r>
          <a:r>
            <a:rPr lang="en-US" altLang="zh-CN" sz="1300" kern="1200" dirty="0"/>
            <a:t> Copilot</a:t>
          </a:r>
          <a:endParaRPr lang="zh-CN" altLang="en-US" sz="1300" kern="1200" dirty="0"/>
        </a:p>
      </dsp:txBody>
      <dsp:txXfrm>
        <a:off x="537846" y="4365985"/>
        <a:ext cx="7230107"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EC370-D974-46D4-A22A-328CB03E3CC4}" type="datetimeFigureOut">
              <a:rPr lang="zh-CN" altLang="en-US" smtClean="0"/>
              <a:t>2025/10/10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9AAA2-C6A9-4E5B-9FEF-83C7B5EF0E29}" type="slidenum">
              <a:rPr lang="zh-CN" altLang="en-US" smtClean="0"/>
              <a:t>‹#›</a:t>
            </a:fld>
            <a:endParaRPr lang="zh-CN" altLang="en-US"/>
          </a:p>
        </p:txBody>
      </p:sp>
    </p:spTree>
    <p:extLst>
      <p:ext uri="{BB962C8B-B14F-4D97-AF65-F5344CB8AC3E}">
        <p14:creationId xmlns:p14="http://schemas.microsoft.com/office/powerpoint/2010/main" val="113502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https://boardmix.cn/app/editor/3MtpqUY2IyMxAzeKRcr9nQ</a:t>
            </a:r>
            <a:endParaRPr lang="zh-CN" altLang="en-US" dirty="0"/>
          </a:p>
        </p:txBody>
      </p:sp>
      <p:sp>
        <p:nvSpPr>
          <p:cNvPr id="4" name="灯片编号占位符 3"/>
          <p:cNvSpPr>
            <a:spLocks noGrp="1"/>
          </p:cNvSpPr>
          <p:nvPr>
            <p:ph type="sldNum" sz="quarter" idx="5"/>
          </p:nvPr>
        </p:nvSpPr>
        <p:spPr/>
        <p:txBody>
          <a:bodyPr/>
          <a:lstStyle/>
          <a:p>
            <a:fld id="{D019AAA2-C6A9-4E5B-9FEF-83C7B5EF0E29}" type="slidenum">
              <a:rPr lang="zh-CN" altLang="en-US" smtClean="0"/>
              <a:t>2</a:t>
            </a:fld>
            <a:endParaRPr lang="zh-CN" altLang="en-US"/>
          </a:p>
        </p:txBody>
      </p:sp>
    </p:spTree>
    <p:extLst>
      <p:ext uri="{BB962C8B-B14F-4D97-AF65-F5344CB8AC3E}">
        <p14:creationId xmlns:p14="http://schemas.microsoft.com/office/powerpoint/2010/main" val="192644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1ECAC-E384-3D1D-843D-A072B5078D0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7695865-258C-5A2D-CBCB-4D5DE6C4B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8E8A31C-3385-9895-4F67-443CFFCEA1E7}"/>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5" name="页脚占位符 4">
            <a:extLst>
              <a:ext uri="{FF2B5EF4-FFF2-40B4-BE49-F238E27FC236}">
                <a16:creationId xmlns:a16="http://schemas.microsoft.com/office/drawing/2014/main" id="{ACFB60D4-CD22-0B98-10C8-A28AB074EB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9B5EB-9C5F-D465-4FC3-EFD6127065CF}"/>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370971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A167F-6640-53C9-E5B9-49E9EEE4E8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BF54C6-8B33-78B4-74CD-95C1349CA1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35659E-1B09-9D8B-A593-8DBA86F94588}"/>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5" name="页脚占位符 4">
            <a:extLst>
              <a:ext uri="{FF2B5EF4-FFF2-40B4-BE49-F238E27FC236}">
                <a16:creationId xmlns:a16="http://schemas.microsoft.com/office/drawing/2014/main" id="{4E04D81B-BCCF-DF49-5DB8-D921430B77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9907F7-685D-C00F-687C-704C89ADBF5C}"/>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2313911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89C4A37-6088-2875-6BA1-124F771188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BEF13-AABE-B0BC-67A9-7BBC17DEBE9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F8C8F1-3F0C-EBBA-79A8-2BE07340B30C}"/>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5" name="页脚占位符 4">
            <a:extLst>
              <a:ext uri="{FF2B5EF4-FFF2-40B4-BE49-F238E27FC236}">
                <a16:creationId xmlns:a16="http://schemas.microsoft.com/office/drawing/2014/main" id="{B0FB0A4A-BCC6-2DB6-9999-DC6DD47A3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A6B885-7858-6822-B943-3B1F87545EFE}"/>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759936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9B383-5E98-DD24-D39D-0F67D99BF9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1DE186-461F-6AF0-D246-67CCF73D50A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EAF6B2-A8B9-9FC5-09AE-E1DF6E05AF26}"/>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5" name="页脚占位符 4">
            <a:extLst>
              <a:ext uri="{FF2B5EF4-FFF2-40B4-BE49-F238E27FC236}">
                <a16:creationId xmlns:a16="http://schemas.microsoft.com/office/drawing/2014/main" id="{3DE3CEC8-BD8E-1C55-1B1A-8C1AA1C370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823919-54BA-FDA8-3919-33F5C61DF2F4}"/>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02336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0AB78-163C-B2AC-FFB4-9EEA9C65621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4BDCCC-9370-534F-9029-DD1DB318E6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90AC0CB-27FC-46DF-3F0E-CC0C85237C7C}"/>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5" name="页脚占位符 4">
            <a:extLst>
              <a:ext uri="{FF2B5EF4-FFF2-40B4-BE49-F238E27FC236}">
                <a16:creationId xmlns:a16="http://schemas.microsoft.com/office/drawing/2014/main" id="{615A2BF2-315B-528C-075E-31DAA165D9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F4D387-1289-A395-39AD-2E91B5496498}"/>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26157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A1FE6-E179-948F-4D5D-5B3D6AF912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799A33-EC32-4639-1CBB-9D862C509AA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CE5DEA-FBF9-64EC-6DB8-0D41C51385E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793381B-BFD1-FF04-AF6E-24AAAE0D812C}"/>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6" name="页脚占位符 5">
            <a:extLst>
              <a:ext uri="{FF2B5EF4-FFF2-40B4-BE49-F238E27FC236}">
                <a16:creationId xmlns:a16="http://schemas.microsoft.com/office/drawing/2014/main" id="{E75C81C5-AF64-14E6-999C-879C447172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CEABD4-921F-E101-DE69-F85C4B2B071B}"/>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3278972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386BC-6304-7892-CDAC-88926F46E0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2A5FD09-2391-3190-7282-6603B09E0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8973DB-CA83-8470-5697-E44B2CE572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EEDF6F-E5F4-8DFB-6576-BB428EE740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1614BA-260E-DB00-C6DF-688D09CB9A9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0259B0B-DC7F-D774-1460-898EB169E296}"/>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8" name="页脚占位符 7">
            <a:extLst>
              <a:ext uri="{FF2B5EF4-FFF2-40B4-BE49-F238E27FC236}">
                <a16:creationId xmlns:a16="http://schemas.microsoft.com/office/drawing/2014/main" id="{E933DA1C-0046-C48F-E002-57B41CDAF8E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85CD3B2-0407-64FF-912C-CDC96182C75F}"/>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2643976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6DF31-E262-E33D-5132-B27104A6F1B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4233F9F-3C0B-6501-9FF5-B20DF9BB0D0D}"/>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4" name="页脚占位符 3">
            <a:extLst>
              <a:ext uri="{FF2B5EF4-FFF2-40B4-BE49-F238E27FC236}">
                <a16:creationId xmlns:a16="http://schemas.microsoft.com/office/drawing/2014/main" id="{D5814823-65EF-6D4B-EB99-698E82AA7C1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73E0BFA-C323-FE9A-2527-0D9851F51188}"/>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254464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AEF451-6A38-2505-C943-88F87D1DF8AD}"/>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3" name="页脚占位符 2">
            <a:extLst>
              <a:ext uri="{FF2B5EF4-FFF2-40B4-BE49-F238E27FC236}">
                <a16:creationId xmlns:a16="http://schemas.microsoft.com/office/drawing/2014/main" id="{8A79FE35-2D0B-5FDF-38F4-05A829D7A63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C1644E-86FC-ECCD-1001-815927131A64}"/>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7356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A9807-4C9F-984F-F3EC-EF75B6D2D14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F24982A-37CD-C712-66B3-FE98C739D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4862581-34A8-7AFB-A27E-2AAF66DBF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1EA45C-8DE0-E38F-079A-BEF09015BD6F}"/>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6" name="页脚占位符 5">
            <a:extLst>
              <a:ext uri="{FF2B5EF4-FFF2-40B4-BE49-F238E27FC236}">
                <a16:creationId xmlns:a16="http://schemas.microsoft.com/office/drawing/2014/main" id="{B4835599-6A44-0F4A-0C0A-55F8A014B7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C53AFB-9172-E759-2A66-A141541958FD}"/>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55319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5BD4C-3D85-3E3C-5104-4FB9E9BD03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D7EF27-0548-9D51-F610-F0FC425F2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A59FA6-798E-8F39-70A1-E042D2AF5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753E71-CECF-2C06-4C90-7BB2E08C2465}"/>
              </a:ext>
            </a:extLst>
          </p:cNvPr>
          <p:cNvSpPr>
            <a:spLocks noGrp="1"/>
          </p:cNvSpPr>
          <p:nvPr>
            <p:ph type="dt" sz="half" idx="10"/>
          </p:nvPr>
        </p:nvSpPr>
        <p:spPr/>
        <p:txBody>
          <a:bodyPr/>
          <a:lstStyle/>
          <a:p>
            <a:fld id="{99CADFE7-03BA-45A2-B43D-E08E00050180}" type="datetimeFigureOut">
              <a:rPr lang="zh-CN" altLang="en-US" smtClean="0"/>
              <a:t>2025/10/10</a:t>
            </a:fld>
            <a:endParaRPr lang="zh-CN" altLang="en-US"/>
          </a:p>
        </p:txBody>
      </p:sp>
      <p:sp>
        <p:nvSpPr>
          <p:cNvPr id="6" name="页脚占位符 5">
            <a:extLst>
              <a:ext uri="{FF2B5EF4-FFF2-40B4-BE49-F238E27FC236}">
                <a16:creationId xmlns:a16="http://schemas.microsoft.com/office/drawing/2014/main" id="{40981632-D317-6092-3AD4-3C881AE917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38DC65-EA63-B2F2-D002-E0C227E965A0}"/>
              </a:ext>
            </a:extLst>
          </p:cNvPr>
          <p:cNvSpPr>
            <a:spLocks noGrp="1"/>
          </p:cNvSpPr>
          <p:nvPr>
            <p:ph type="sldNum" sz="quarter" idx="12"/>
          </p:nvPr>
        </p:nvSpPr>
        <p:spPr/>
        <p:txBody>
          <a:body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346389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5402E0-BC81-1245-852A-BE4DED933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F1E9E3-6DE8-6F9D-892B-BC7289B63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664736-BA2C-DE53-EBB3-753948CCF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ADFE7-03BA-45A2-B43D-E08E00050180}" type="datetimeFigureOut">
              <a:rPr lang="zh-CN" altLang="en-US" smtClean="0"/>
              <a:t>2025/10/10</a:t>
            </a:fld>
            <a:endParaRPr lang="zh-CN" altLang="en-US"/>
          </a:p>
        </p:txBody>
      </p:sp>
      <p:sp>
        <p:nvSpPr>
          <p:cNvPr id="5" name="页脚占位符 4">
            <a:extLst>
              <a:ext uri="{FF2B5EF4-FFF2-40B4-BE49-F238E27FC236}">
                <a16:creationId xmlns:a16="http://schemas.microsoft.com/office/drawing/2014/main" id="{ABDA43DF-59C6-14F2-CE9D-029864A24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9CF51B2-B5CF-DA00-50C5-AB3B413CB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BB6BFB-397F-431B-83B0-9D50CC73B96C}" type="slidenum">
              <a:rPr lang="zh-CN" altLang="en-US" smtClean="0"/>
              <a:t>‹#›</a:t>
            </a:fld>
            <a:endParaRPr lang="zh-CN" altLang="en-US"/>
          </a:p>
        </p:txBody>
      </p:sp>
    </p:spTree>
    <p:extLst>
      <p:ext uri="{BB962C8B-B14F-4D97-AF65-F5344CB8AC3E}">
        <p14:creationId xmlns:p14="http://schemas.microsoft.com/office/powerpoint/2010/main" val="1745436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22.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AC628-EE28-D5AB-44B3-FFB11367C202}"/>
              </a:ext>
            </a:extLst>
          </p:cNvPr>
          <p:cNvSpPr>
            <a:spLocks noGrp="1"/>
          </p:cNvSpPr>
          <p:nvPr>
            <p:ph type="ctrTitle"/>
          </p:nvPr>
        </p:nvSpPr>
        <p:spPr/>
        <p:txBody>
          <a:bodyPr/>
          <a:lstStyle/>
          <a:p>
            <a:r>
              <a:rPr lang="en-US" altLang="zh-CN" dirty="0"/>
              <a:t>AI use cases in Citi</a:t>
            </a:r>
            <a:endParaRPr lang="zh-CN" altLang="en-US" dirty="0"/>
          </a:p>
        </p:txBody>
      </p:sp>
      <p:sp>
        <p:nvSpPr>
          <p:cNvPr id="3" name="副标题 2">
            <a:extLst>
              <a:ext uri="{FF2B5EF4-FFF2-40B4-BE49-F238E27FC236}">
                <a16:creationId xmlns:a16="http://schemas.microsoft.com/office/drawing/2014/main" id="{101B08F1-3008-7087-C036-7D47DA7DE6A5}"/>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25623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F6DEC-E9BE-905B-F3A6-76CB7A8ED94F}"/>
              </a:ext>
            </a:extLst>
          </p:cNvPr>
          <p:cNvSpPr>
            <a:spLocks noGrp="1"/>
          </p:cNvSpPr>
          <p:nvPr>
            <p:ph type="title"/>
          </p:nvPr>
        </p:nvSpPr>
        <p:spPr>
          <a:xfrm>
            <a:off x="438704" y="124287"/>
            <a:ext cx="9974802" cy="861134"/>
          </a:xfrm>
        </p:spPr>
        <p:txBody>
          <a:bodyPr>
            <a:normAutofit/>
          </a:bodyPr>
          <a:lstStyle/>
          <a:p>
            <a:r>
              <a:rPr lang="en-US" altLang="zh-CN" dirty="0"/>
              <a:t>Text Format Tool</a:t>
            </a:r>
            <a:endParaRPr lang="zh-CN" altLang="en-US" dirty="0"/>
          </a:p>
        </p:txBody>
      </p:sp>
      <p:sp>
        <p:nvSpPr>
          <p:cNvPr id="3" name="内容占位符 2">
            <a:extLst>
              <a:ext uri="{FF2B5EF4-FFF2-40B4-BE49-F238E27FC236}">
                <a16:creationId xmlns:a16="http://schemas.microsoft.com/office/drawing/2014/main" id="{EF180137-DB0D-3EEB-A7B5-E884F5D86450}"/>
              </a:ext>
            </a:extLst>
          </p:cNvPr>
          <p:cNvSpPr>
            <a:spLocks noGrp="1"/>
          </p:cNvSpPr>
          <p:nvPr>
            <p:ph idx="1"/>
          </p:nvPr>
        </p:nvSpPr>
        <p:spPr>
          <a:xfrm>
            <a:off x="453039" y="1099243"/>
            <a:ext cx="7204969" cy="447059"/>
          </a:xfrm>
        </p:spPr>
        <p:txBody>
          <a:bodyPr>
            <a:normAutofit/>
          </a:bodyPr>
          <a:lstStyle/>
          <a:p>
            <a:pPr marL="0" indent="0">
              <a:buNone/>
            </a:pPr>
            <a:r>
              <a:rPr lang="en-US" altLang="zh-CN" sz="2000" dirty="0"/>
              <a:t>Challenges in Text Formatting From Uppercase into Lowercase</a:t>
            </a:r>
            <a:endParaRPr lang="zh-CN" altLang="en-US" sz="2000" dirty="0"/>
          </a:p>
        </p:txBody>
      </p:sp>
      <p:pic>
        <p:nvPicPr>
          <p:cNvPr id="4" name="Content Placeholder 5">
            <a:extLst>
              <a:ext uri="{FF2B5EF4-FFF2-40B4-BE49-F238E27FC236}">
                <a16:creationId xmlns:a16="http://schemas.microsoft.com/office/drawing/2014/main" id="{3A96EB53-B675-6C38-3869-EB0F9E99D5C1}"/>
              </a:ext>
            </a:extLst>
          </p:cNvPr>
          <p:cNvPicPr>
            <a:picLocks noChangeAspect="1"/>
          </p:cNvPicPr>
          <p:nvPr/>
        </p:nvPicPr>
        <p:blipFill>
          <a:blip r:embed="rId2"/>
          <a:stretch>
            <a:fillRect/>
          </a:stretch>
        </p:blipFill>
        <p:spPr>
          <a:xfrm>
            <a:off x="453039" y="1660124"/>
            <a:ext cx="11610975" cy="4566709"/>
          </a:xfrm>
          <a:prstGeom prst="rect">
            <a:avLst/>
          </a:prstGeom>
        </p:spPr>
      </p:pic>
    </p:spTree>
    <p:extLst>
      <p:ext uri="{BB962C8B-B14F-4D97-AF65-F5344CB8AC3E}">
        <p14:creationId xmlns:p14="http://schemas.microsoft.com/office/powerpoint/2010/main" val="335548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06726-F6D9-56D7-59B7-1F187C3CB042}"/>
              </a:ext>
            </a:extLst>
          </p:cNvPr>
          <p:cNvSpPr>
            <a:spLocks noGrp="1"/>
          </p:cNvSpPr>
          <p:nvPr>
            <p:ph type="title"/>
          </p:nvPr>
        </p:nvSpPr>
        <p:spPr>
          <a:xfrm>
            <a:off x="483093" y="240838"/>
            <a:ext cx="10515600" cy="1325563"/>
          </a:xfrm>
        </p:spPr>
        <p:txBody>
          <a:bodyPr/>
          <a:lstStyle/>
          <a:p>
            <a:r>
              <a:rPr lang="en-US" altLang="zh-CN" dirty="0"/>
              <a:t>Examples of Formatted Result</a:t>
            </a:r>
            <a:endParaRPr lang="zh-CN" altLang="en-US" dirty="0"/>
          </a:p>
        </p:txBody>
      </p:sp>
      <p:pic>
        <p:nvPicPr>
          <p:cNvPr id="4" name="Content Placeholder 6">
            <a:extLst>
              <a:ext uri="{FF2B5EF4-FFF2-40B4-BE49-F238E27FC236}">
                <a16:creationId xmlns:a16="http://schemas.microsoft.com/office/drawing/2014/main" id="{62028188-71B0-7175-46F9-22DE64A46693}"/>
              </a:ext>
            </a:extLst>
          </p:cNvPr>
          <p:cNvPicPr>
            <a:picLocks noGrp="1" noChangeAspect="1"/>
          </p:cNvPicPr>
          <p:nvPr>
            <p:ph idx="1"/>
          </p:nvPr>
        </p:nvPicPr>
        <p:blipFill>
          <a:blip r:embed="rId2"/>
          <a:stretch>
            <a:fillRect/>
          </a:stretch>
        </p:blipFill>
        <p:spPr>
          <a:xfrm>
            <a:off x="312373" y="1566401"/>
            <a:ext cx="11815828" cy="3515557"/>
          </a:xfrm>
        </p:spPr>
      </p:pic>
    </p:spTree>
    <p:extLst>
      <p:ext uri="{BB962C8B-B14F-4D97-AF65-F5344CB8AC3E}">
        <p14:creationId xmlns:p14="http://schemas.microsoft.com/office/powerpoint/2010/main" val="135036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F87A9-B8E6-9262-C8B4-154E773EEE68}"/>
              </a:ext>
            </a:extLst>
          </p:cNvPr>
          <p:cNvSpPr>
            <a:spLocks noGrp="1"/>
          </p:cNvSpPr>
          <p:nvPr>
            <p:ph type="title"/>
          </p:nvPr>
        </p:nvSpPr>
        <p:spPr>
          <a:xfrm>
            <a:off x="341051" y="347370"/>
            <a:ext cx="11197744" cy="1325563"/>
          </a:xfrm>
        </p:spPr>
        <p:txBody>
          <a:bodyPr/>
          <a:lstStyle/>
          <a:p>
            <a:r>
              <a:rPr lang="en-US" altLang="zh-CN" dirty="0"/>
              <a:t>Examples of Formatted Result</a:t>
            </a:r>
            <a:endParaRPr lang="zh-CN" altLang="en-US" dirty="0"/>
          </a:p>
        </p:txBody>
      </p:sp>
      <p:pic>
        <p:nvPicPr>
          <p:cNvPr id="4" name="Picture 2">
            <a:extLst>
              <a:ext uri="{FF2B5EF4-FFF2-40B4-BE49-F238E27FC236}">
                <a16:creationId xmlns:a16="http://schemas.microsoft.com/office/drawing/2014/main" id="{CDF435C2-581E-20E7-DC5B-DCA4F0F8E2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051" y="1907643"/>
            <a:ext cx="11362720" cy="410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914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02DDF6-C943-6345-80FC-CEAAF0A1C915}"/>
              </a:ext>
            </a:extLst>
          </p:cNvPr>
          <p:cNvSpPr>
            <a:spLocks noGrp="1"/>
          </p:cNvSpPr>
          <p:nvPr>
            <p:ph type="title"/>
          </p:nvPr>
        </p:nvSpPr>
        <p:spPr>
          <a:xfrm>
            <a:off x="651769" y="134306"/>
            <a:ext cx="10454196" cy="984281"/>
          </a:xfrm>
        </p:spPr>
        <p:txBody>
          <a:bodyPr/>
          <a:lstStyle/>
          <a:p>
            <a:r>
              <a:rPr lang="en-US" altLang="zh-CN" dirty="0"/>
              <a:t>Narrative Format Solution Design</a:t>
            </a:r>
            <a:endParaRPr lang="zh-CN" altLang="en-US" dirty="0"/>
          </a:p>
        </p:txBody>
      </p:sp>
      <p:pic>
        <p:nvPicPr>
          <p:cNvPr id="4" name="Content Placeholder 4" descr="A diagram of a service&#10;&#10;Description automatically generated">
            <a:extLst>
              <a:ext uri="{FF2B5EF4-FFF2-40B4-BE49-F238E27FC236}">
                <a16:creationId xmlns:a16="http://schemas.microsoft.com/office/drawing/2014/main" id="{B29B7A72-E075-08AB-489B-3F288D624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690" y="1118587"/>
            <a:ext cx="8911115" cy="5453748"/>
          </a:xfrm>
        </p:spPr>
      </p:pic>
    </p:spTree>
    <p:extLst>
      <p:ext uri="{BB962C8B-B14F-4D97-AF65-F5344CB8AC3E}">
        <p14:creationId xmlns:p14="http://schemas.microsoft.com/office/powerpoint/2010/main" val="2369232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CEF65-3C18-7858-3201-0F5B6E38CE28}"/>
              </a:ext>
            </a:extLst>
          </p:cNvPr>
          <p:cNvSpPr>
            <a:spLocks noGrp="1"/>
          </p:cNvSpPr>
          <p:nvPr>
            <p:ph type="title"/>
          </p:nvPr>
        </p:nvSpPr>
        <p:spPr>
          <a:xfrm>
            <a:off x="842269" y="10019"/>
            <a:ext cx="10507462" cy="886626"/>
          </a:xfrm>
        </p:spPr>
        <p:txBody>
          <a:bodyPr/>
          <a:lstStyle/>
          <a:p>
            <a:r>
              <a:rPr lang="en-US" altLang="zh-CN" dirty="0"/>
              <a:t>AI Playground</a:t>
            </a:r>
            <a:endParaRPr lang="zh-CN" altLang="en-US" dirty="0"/>
          </a:p>
        </p:txBody>
      </p:sp>
      <p:pic>
        <p:nvPicPr>
          <p:cNvPr id="5" name="内容占位符 4">
            <a:extLst>
              <a:ext uri="{FF2B5EF4-FFF2-40B4-BE49-F238E27FC236}">
                <a16:creationId xmlns:a16="http://schemas.microsoft.com/office/drawing/2014/main" id="{2355FFF3-E90C-3962-4794-836D07358166}"/>
              </a:ext>
            </a:extLst>
          </p:cNvPr>
          <p:cNvPicPr>
            <a:picLocks noGrp="1" noChangeAspect="1"/>
          </p:cNvPicPr>
          <p:nvPr>
            <p:ph idx="1"/>
          </p:nvPr>
        </p:nvPicPr>
        <p:blipFill>
          <a:blip r:embed="rId2"/>
          <a:stretch>
            <a:fillRect/>
          </a:stretch>
        </p:blipFill>
        <p:spPr>
          <a:xfrm>
            <a:off x="1091954" y="896645"/>
            <a:ext cx="8300621" cy="5776609"/>
          </a:xfrm>
          <a:prstGeom prst="rect">
            <a:avLst/>
          </a:prstGeom>
        </p:spPr>
      </p:pic>
    </p:spTree>
    <p:extLst>
      <p:ext uri="{BB962C8B-B14F-4D97-AF65-F5344CB8AC3E}">
        <p14:creationId xmlns:p14="http://schemas.microsoft.com/office/powerpoint/2010/main" val="3962426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A021E-204C-4EAA-FD5F-6942628F45B1}"/>
              </a:ext>
            </a:extLst>
          </p:cNvPr>
          <p:cNvSpPr>
            <a:spLocks noGrp="1"/>
          </p:cNvSpPr>
          <p:nvPr>
            <p:ph type="title"/>
          </p:nvPr>
        </p:nvSpPr>
        <p:spPr>
          <a:xfrm>
            <a:off x="726312" y="205327"/>
            <a:ext cx="9584184" cy="649265"/>
          </a:xfrm>
        </p:spPr>
        <p:txBody>
          <a:bodyPr>
            <a:normAutofit fontScale="90000"/>
          </a:bodyPr>
          <a:lstStyle/>
          <a:p>
            <a:r>
              <a:rPr lang="en-US" altLang="zh-CN" dirty="0"/>
              <a:t>AI Playground - Embedding Model Test</a:t>
            </a:r>
            <a:endParaRPr lang="en-US" dirty="0"/>
          </a:p>
        </p:txBody>
      </p:sp>
      <p:pic>
        <p:nvPicPr>
          <p:cNvPr id="9" name="Content Placeholder 8">
            <a:extLst>
              <a:ext uri="{FF2B5EF4-FFF2-40B4-BE49-F238E27FC236}">
                <a16:creationId xmlns:a16="http://schemas.microsoft.com/office/drawing/2014/main" id="{AFE2F251-B59B-BFDC-4EF2-0FEA1DE84B23}"/>
              </a:ext>
            </a:extLst>
          </p:cNvPr>
          <p:cNvPicPr>
            <a:picLocks noGrp="1" noChangeAspect="1"/>
          </p:cNvPicPr>
          <p:nvPr>
            <p:ph idx="1"/>
          </p:nvPr>
        </p:nvPicPr>
        <p:blipFill>
          <a:blip r:embed="rId2"/>
          <a:stretch>
            <a:fillRect/>
          </a:stretch>
        </p:blipFill>
        <p:spPr>
          <a:xfrm>
            <a:off x="6197161" y="1483449"/>
            <a:ext cx="5048547" cy="5013634"/>
          </a:xfrm>
        </p:spPr>
      </p:pic>
      <p:pic>
        <p:nvPicPr>
          <p:cNvPr id="11" name="Picture 10">
            <a:extLst>
              <a:ext uri="{FF2B5EF4-FFF2-40B4-BE49-F238E27FC236}">
                <a16:creationId xmlns:a16="http://schemas.microsoft.com/office/drawing/2014/main" id="{210BEBCB-E345-DE32-902B-2D719DC67389}"/>
              </a:ext>
            </a:extLst>
          </p:cNvPr>
          <p:cNvPicPr>
            <a:picLocks noChangeAspect="1"/>
          </p:cNvPicPr>
          <p:nvPr/>
        </p:nvPicPr>
        <p:blipFill>
          <a:blip r:embed="rId3"/>
          <a:stretch>
            <a:fillRect/>
          </a:stretch>
        </p:blipFill>
        <p:spPr>
          <a:xfrm>
            <a:off x="653988" y="1405654"/>
            <a:ext cx="5198429" cy="5169224"/>
          </a:xfrm>
          <a:prstGeom prst="rect">
            <a:avLst/>
          </a:prstGeom>
        </p:spPr>
      </p:pic>
      <p:sp>
        <p:nvSpPr>
          <p:cNvPr id="12" name="TextBox 11">
            <a:extLst>
              <a:ext uri="{FF2B5EF4-FFF2-40B4-BE49-F238E27FC236}">
                <a16:creationId xmlns:a16="http://schemas.microsoft.com/office/drawing/2014/main" id="{71A89A19-43BA-066E-54AB-594C6D6F3566}"/>
              </a:ext>
            </a:extLst>
          </p:cNvPr>
          <p:cNvSpPr txBox="1"/>
          <p:nvPr/>
        </p:nvSpPr>
        <p:spPr>
          <a:xfrm>
            <a:off x="726312" y="1099726"/>
            <a:ext cx="3715060" cy="307910"/>
          </a:xfrm>
          <a:prstGeom prst="rect">
            <a:avLst/>
          </a:prstGeom>
          <a:noFill/>
        </p:spPr>
        <p:txBody>
          <a:bodyPr wrap="square" lIns="0" tIns="0" rIns="0" bIns="0" rtlCol="0">
            <a:noAutofit/>
          </a:bodyPr>
          <a:lstStyle/>
          <a:p>
            <a:pPr algn="l">
              <a:spcBef>
                <a:spcPts val="500"/>
              </a:spcBef>
              <a:spcAft>
                <a:spcPts val="500"/>
              </a:spcAft>
            </a:pPr>
            <a:r>
              <a:rPr lang="en-US" sz="1200" dirty="0"/>
              <a:t>Universal Sentence Encoder Model</a:t>
            </a:r>
          </a:p>
        </p:txBody>
      </p:sp>
      <p:sp>
        <p:nvSpPr>
          <p:cNvPr id="13" name="TextBox 12">
            <a:extLst>
              <a:ext uri="{FF2B5EF4-FFF2-40B4-BE49-F238E27FC236}">
                <a16:creationId xmlns:a16="http://schemas.microsoft.com/office/drawing/2014/main" id="{EDEFC9C5-F9D1-D738-3C1D-B433DA9F695D}"/>
              </a:ext>
            </a:extLst>
          </p:cNvPr>
          <p:cNvSpPr txBox="1"/>
          <p:nvPr/>
        </p:nvSpPr>
        <p:spPr>
          <a:xfrm>
            <a:off x="6268182" y="1116376"/>
            <a:ext cx="3715060" cy="307910"/>
          </a:xfrm>
          <a:prstGeom prst="rect">
            <a:avLst/>
          </a:prstGeom>
          <a:noFill/>
        </p:spPr>
        <p:txBody>
          <a:bodyPr wrap="square" lIns="0" tIns="0" rIns="0" bIns="0" rtlCol="0">
            <a:noAutofit/>
          </a:bodyPr>
          <a:lstStyle/>
          <a:p>
            <a:pPr algn="l">
              <a:spcBef>
                <a:spcPts val="500"/>
              </a:spcBef>
              <a:spcAft>
                <a:spcPts val="500"/>
              </a:spcAft>
            </a:pPr>
            <a:r>
              <a:rPr lang="en-US" sz="1200" dirty="0" err="1"/>
              <a:t>MiniM</a:t>
            </a:r>
            <a:r>
              <a:rPr lang="en-US" sz="1200" dirty="0"/>
              <a:t> Model</a:t>
            </a:r>
          </a:p>
        </p:txBody>
      </p:sp>
    </p:spTree>
    <p:extLst>
      <p:ext uri="{BB962C8B-B14F-4D97-AF65-F5344CB8AC3E}">
        <p14:creationId xmlns:p14="http://schemas.microsoft.com/office/powerpoint/2010/main" val="948647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6EC55-1B6E-B006-FE70-8B555C2A25FB}"/>
              </a:ext>
            </a:extLst>
          </p:cNvPr>
          <p:cNvSpPr>
            <a:spLocks noGrp="1"/>
          </p:cNvSpPr>
          <p:nvPr>
            <p:ph type="title"/>
          </p:nvPr>
        </p:nvSpPr>
        <p:spPr>
          <a:xfrm>
            <a:off x="820445" y="152061"/>
            <a:ext cx="10418685" cy="859993"/>
          </a:xfrm>
        </p:spPr>
        <p:txBody>
          <a:bodyPr/>
          <a:lstStyle/>
          <a:p>
            <a:r>
              <a:rPr lang="en-US" altLang="zh-CN" dirty="0"/>
              <a:t>Smart JIRA</a:t>
            </a:r>
            <a:endParaRPr lang="zh-CN" altLang="en-US" dirty="0"/>
          </a:p>
        </p:txBody>
      </p:sp>
      <p:pic>
        <p:nvPicPr>
          <p:cNvPr id="5" name="内容占位符 4">
            <a:extLst>
              <a:ext uri="{FF2B5EF4-FFF2-40B4-BE49-F238E27FC236}">
                <a16:creationId xmlns:a16="http://schemas.microsoft.com/office/drawing/2014/main" id="{082A7C63-8EBE-533C-FBAA-8B14C1544B15}"/>
              </a:ext>
            </a:extLst>
          </p:cNvPr>
          <p:cNvPicPr>
            <a:picLocks noGrp="1" noChangeAspect="1"/>
          </p:cNvPicPr>
          <p:nvPr>
            <p:ph idx="1"/>
          </p:nvPr>
        </p:nvPicPr>
        <p:blipFill>
          <a:blip r:embed="rId2"/>
          <a:stretch>
            <a:fillRect/>
          </a:stretch>
        </p:blipFill>
        <p:spPr>
          <a:xfrm>
            <a:off x="6654861" y="1292965"/>
            <a:ext cx="4724084" cy="4575174"/>
          </a:xfrm>
          <a:prstGeom prst="rect">
            <a:avLst/>
          </a:prstGeom>
        </p:spPr>
      </p:pic>
      <p:sp>
        <p:nvSpPr>
          <p:cNvPr id="7" name="文本框 6">
            <a:extLst>
              <a:ext uri="{FF2B5EF4-FFF2-40B4-BE49-F238E27FC236}">
                <a16:creationId xmlns:a16="http://schemas.microsoft.com/office/drawing/2014/main" id="{4D7FFA3B-0D3C-C58D-8E26-75B2BD05BD04}"/>
              </a:ext>
            </a:extLst>
          </p:cNvPr>
          <p:cNvSpPr txBox="1"/>
          <p:nvPr/>
        </p:nvSpPr>
        <p:spPr>
          <a:xfrm>
            <a:off x="650289" y="1598771"/>
            <a:ext cx="5679490" cy="3139321"/>
          </a:xfrm>
          <a:prstGeom prst="rect">
            <a:avLst/>
          </a:prstGeom>
          <a:noFill/>
        </p:spPr>
        <p:txBody>
          <a:bodyPr wrap="square">
            <a:spAutoFit/>
          </a:bodyPr>
          <a:lstStyle/>
          <a:p>
            <a:r>
              <a:rPr lang="zh-CN" altLang="en-US" dirty="0"/>
              <a:t>Smart Jira, an intelligent tool built on Gemini-1.5 Pro / 2.0 Flash that automatically parses requirements from text, images, emails, and voice inputs to generate structured Jira tickets (including Summary, Description, Acceptance Criteria, Story Points, Issue Type, etc.). This significantly improves project management efficiency. </a:t>
            </a:r>
            <a:endParaRPr lang="en-US" altLang="zh-CN" dirty="0"/>
          </a:p>
          <a:p>
            <a:endParaRPr lang="zh-CN" altLang="en-US" dirty="0"/>
          </a:p>
          <a:p>
            <a:r>
              <a:rPr lang="zh-CN" altLang="en-US" dirty="0"/>
              <a:t>Key highlights include multi-format input support, standardized ticket generation, automated ticket creation, reduced manual errors, and accelerated agile workflows.</a:t>
            </a:r>
          </a:p>
        </p:txBody>
      </p:sp>
    </p:spTree>
    <p:extLst>
      <p:ext uri="{BB962C8B-B14F-4D97-AF65-F5344CB8AC3E}">
        <p14:creationId xmlns:p14="http://schemas.microsoft.com/office/powerpoint/2010/main" val="1650896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09C6D-1294-6BB6-9234-14ABE6FD8B8F}"/>
              </a:ext>
            </a:extLst>
          </p:cNvPr>
          <p:cNvSpPr>
            <a:spLocks noGrp="1"/>
          </p:cNvSpPr>
          <p:nvPr>
            <p:ph type="title"/>
          </p:nvPr>
        </p:nvSpPr>
        <p:spPr/>
        <p:txBody>
          <a:bodyPr/>
          <a:lstStyle/>
          <a:p>
            <a:r>
              <a:rPr lang="en-US" altLang="zh-CN" dirty="0"/>
              <a:t>ACR – Automatic Code Reviewer</a:t>
            </a:r>
            <a:endParaRPr lang="zh-CN" altLang="en-US" dirty="0"/>
          </a:p>
        </p:txBody>
      </p:sp>
      <p:sp>
        <p:nvSpPr>
          <p:cNvPr id="3" name="内容占位符 2">
            <a:extLst>
              <a:ext uri="{FF2B5EF4-FFF2-40B4-BE49-F238E27FC236}">
                <a16:creationId xmlns:a16="http://schemas.microsoft.com/office/drawing/2014/main" id="{EF5E5D86-B0E3-8D80-CE32-07C91F2F8367}"/>
              </a:ext>
            </a:extLst>
          </p:cNvPr>
          <p:cNvSpPr>
            <a:spLocks noGrp="1"/>
          </p:cNvSpPr>
          <p:nvPr>
            <p:ph idx="1"/>
          </p:nvPr>
        </p:nvSpPr>
        <p:spPr>
          <a:xfrm>
            <a:off x="838200" y="1825625"/>
            <a:ext cx="10338786" cy="4095781"/>
          </a:xfrm>
        </p:spPr>
        <p:txBody>
          <a:bodyPr>
            <a:normAutofit/>
          </a:bodyPr>
          <a:lstStyle/>
          <a:p>
            <a:pPr marL="0" indent="0">
              <a:buNone/>
            </a:pPr>
            <a:r>
              <a:rPr lang="en-US" altLang="zh-CN" sz="2000" dirty="0"/>
              <a:t>Designed and developed the internal code review platform ACR, integrated with the Bitbucket PR workflow. Leveraging large language models like Gemini and GPT-4, it automatically generates structured review suggestions, reducing manual review effort and improving code quality.</a:t>
            </a:r>
          </a:p>
          <a:p>
            <a:pPr marL="0" indent="0">
              <a:buNone/>
            </a:pPr>
            <a:endParaRPr lang="en-US" altLang="zh-CN" sz="2000" dirty="0"/>
          </a:p>
          <a:p>
            <a:pPr marL="0" indent="0">
              <a:buNone/>
            </a:pPr>
            <a:r>
              <a:rPr lang="en-US" altLang="zh-CN" sz="2000" dirty="0"/>
              <a:t>Key features include automatic code change detection, intelligent review comment generation, automated PR comment submission, and real-time triggering and feedback via Webhooks.</a:t>
            </a:r>
            <a:endParaRPr lang="zh-CN" altLang="en-US" sz="2000" dirty="0"/>
          </a:p>
        </p:txBody>
      </p:sp>
    </p:spTree>
    <p:extLst>
      <p:ext uri="{BB962C8B-B14F-4D97-AF65-F5344CB8AC3E}">
        <p14:creationId xmlns:p14="http://schemas.microsoft.com/office/powerpoint/2010/main" val="2068517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83293-4B9A-632E-6E18-26AA078BDAD9}"/>
              </a:ext>
            </a:extLst>
          </p:cNvPr>
          <p:cNvSpPr>
            <a:spLocks noGrp="1"/>
          </p:cNvSpPr>
          <p:nvPr>
            <p:ph type="title"/>
          </p:nvPr>
        </p:nvSpPr>
        <p:spPr>
          <a:xfrm>
            <a:off x="838200" y="365126"/>
            <a:ext cx="10143478" cy="939892"/>
          </a:xfrm>
        </p:spPr>
        <p:txBody>
          <a:bodyPr/>
          <a:lstStyle/>
          <a:p>
            <a:r>
              <a:rPr lang="en-US" altLang="zh-CN" dirty="0" err="1"/>
              <a:t>BizPro</a:t>
            </a:r>
            <a:r>
              <a:rPr lang="en-US" altLang="zh-CN" dirty="0"/>
              <a:t> Bot</a:t>
            </a:r>
            <a:endParaRPr lang="zh-CN" altLang="en-US" dirty="0"/>
          </a:p>
        </p:txBody>
      </p:sp>
      <p:sp>
        <p:nvSpPr>
          <p:cNvPr id="3" name="内容占位符 2">
            <a:extLst>
              <a:ext uri="{FF2B5EF4-FFF2-40B4-BE49-F238E27FC236}">
                <a16:creationId xmlns:a16="http://schemas.microsoft.com/office/drawing/2014/main" id="{678B1574-06BF-05E6-343C-73FEA0A7EE3E}"/>
              </a:ext>
            </a:extLst>
          </p:cNvPr>
          <p:cNvSpPr>
            <a:spLocks noGrp="1"/>
          </p:cNvSpPr>
          <p:nvPr>
            <p:ph idx="1"/>
          </p:nvPr>
        </p:nvSpPr>
        <p:spPr>
          <a:xfrm>
            <a:off x="639192" y="1482571"/>
            <a:ext cx="11132598" cy="5010303"/>
          </a:xfrm>
        </p:spPr>
        <p:txBody>
          <a:bodyPr>
            <a:normAutofit fontScale="92500" lnSpcReduction="20000"/>
          </a:bodyPr>
          <a:lstStyle/>
          <a:p>
            <a:pPr marL="0" indent="0">
              <a:buNone/>
            </a:pPr>
            <a:r>
              <a:rPr lang="en-US" altLang="zh-CN" dirty="0"/>
              <a:t>An enterprise intelligent assistant built on Gemini-2.0-Pro, designed to improve employees’ efficiency and accuracy in accessing business information across the department. Core features include:</a:t>
            </a:r>
          </a:p>
          <a:p>
            <a:pPr marL="0" indent="0">
              <a:buNone/>
            </a:pPr>
            <a:endParaRPr lang="en-US" altLang="zh-CN" dirty="0"/>
          </a:p>
          <a:p>
            <a:pPr marL="0" indent="0">
              <a:buNone/>
            </a:pPr>
            <a:r>
              <a:rPr lang="en-US" altLang="zh-CN" dirty="0"/>
              <a:t>1. Document Q&amp;A and summarization: supports uploading internal documents, automatically generating summaries and intelligently answering related questions;</a:t>
            </a:r>
          </a:p>
          <a:p>
            <a:pPr marL="0" indent="0">
              <a:buNone/>
            </a:pPr>
            <a:r>
              <a:rPr lang="en-US" altLang="zh-CN" dirty="0"/>
              <a:t>2. JIRA knowledge search: real-time retrieval of relevant tickets to build contextual Q&amp;A and provide precise responses.</a:t>
            </a:r>
          </a:p>
          <a:p>
            <a:pPr marL="0" indent="0">
              <a:buNone/>
            </a:pPr>
            <a:endParaRPr lang="en-US" altLang="zh-CN" dirty="0"/>
          </a:p>
          <a:p>
            <a:pPr marL="0" indent="0">
              <a:buNone/>
            </a:pPr>
            <a:r>
              <a:rPr lang="en-US" altLang="zh-CN" dirty="0"/>
              <a:t>The project leverages technologies such as the RAG framework, Hybrid Search (MD25 + vector retrieval),HYDE and Cross-Encoder re-ranking to address information fragmentation and inefficient search, significantly enhancing operational and support efficiency.</a:t>
            </a:r>
            <a:endParaRPr lang="zh-CN" altLang="en-US" dirty="0"/>
          </a:p>
        </p:txBody>
      </p:sp>
    </p:spTree>
    <p:extLst>
      <p:ext uri="{BB962C8B-B14F-4D97-AF65-F5344CB8AC3E}">
        <p14:creationId xmlns:p14="http://schemas.microsoft.com/office/powerpoint/2010/main" val="405036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90793-C29D-7AEE-A0A9-037EB39CC724}"/>
              </a:ext>
            </a:extLst>
          </p:cNvPr>
          <p:cNvSpPr>
            <a:spLocks noGrp="1"/>
          </p:cNvSpPr>
          <p:nvPr>
            <p:ph type="title"/>
          </p:nvPr>
        </p:nvSpPr>
        <p:spPr>
          <a:xfrm>
            <a:off x="838200" y="365126"/>
            <a:ext cx="10285520" cy="948770"/>
          </a:xfrm>
        </p:spPr>
        <p:txBody>
          <a:bodyPr/>
          <a:lstStyle/>
          <a:p>
            <a:r>
              <a:rPr lang="en-US" altLang="zh-CN" dirty="0" err="1"/>
              <a:t>OCQuery</a:t>
            </a:r>
            <a:r>
              <a:rPr lang="en-US" altLang="zh-CN" dirty="0"/>
              <a:t> Agent</a:t>
            </a:r>
            <a:endParaRPr lang="zh-CN" altLang="en-US" dirty="0"/>
          </a:p>
        </p:txBody>
      </p:sp>
      <p:sp>
        <p:nvSpPr>
          <p:cNvPr id="3" name="内容占位符 2">
            <a:extLst>
              <a:ext uri="{FF2B5EF4-FFF2-40B4-BE49-F238E27FC236}">
                <a16:creationId xmlns:a16="http://schemas.microsoft.com/office/drawing/2014/main" id="{F84F4FDF-8DF0-D983-7074-86115AF7C126}"/>
              </a:ext>
            </a:extLst>
          </p:cNvPr>
          <p:cNvSpPr>
            <a:spLocks noGrp="1"/>
          </p:cNvSpPr>
          <p:nvPr>
            <p:ph idx="1"/>
          </p:nvPr>
        </p:nvSpPr>
        <p:spPr>
          <a:xfrm>
            <a:off x="838200" y="1429305"/>
            <a:ext cx="10515600" cy="4747658"/>
          </a:xfrm>
        </p:spPr>
        <p:txBody>
          <a:bodyPr/>
          <a:lstStyle/>
          <a:p>
            <a:pPr marL="0" indent="0">
              <a:buNone/>
            </a:pPr>
            <a:r>
              <a:rPr lang="zh-CN" altLang="en-US" dirty="0"/>
              <a:t>构建了一个基于大语言模型的 </a:t>
            </a:r>
            <a:r>
              <a:rPr lang="en-US" altLang="zh-CN" dirty="0"/>
              <a:t>AI Agent —— </a:t>
            </a:r>
            <a:r>
              <a:rPr lang="en-US" altLang="zh-CN" dirty="0" err="1"/>
              <a:t>OCQuery</a:t>
            </a:r>
            <a:r>
              <a:rPr lang="zh-CN" altLang="en-US" dirty="0"/>
              <a:t>，支持通过自然语言控制 </a:t>
            </a:r>
            <a:r>
              <a:rPr lang="en-US" altLang="zh-CN" dirty="0"/>
              <a:t>OpenShift </a:t>
            </a:r>
            <a:r>
              <a:rPr lang="zh-CN" altLang="en-US" dirty="0"/>
              <a:t>集群。用户只需输入指令（如“查看某个服务的异常日志”），</a:t>
            </a:r>
            <a:r>
              <a:rPr lang="en-US" altLang="zh-CN" dirty="0"/>
              <a:t>Agent </a:t>
            </a:r>
            <a:r>
              <a:rPr lang="zh-CN" altLang="en-US" dirty="0"/>
              <a:t>即可自动生成并执行对应的 </a:t>
            </a:r>
            <a:r>
              <a:rPr lang="en-US" altLang="zh-CN" dirty="0"/>
              <a:t>Python </a:t>
            </a:r>
            <a:r>
              <a:rPr lang="zh-CN" altLang="en-US" dirty="0"/>
              <a:t>脚本和 </a:t>
            </a:r>
            <a:r>
              <a:rPr lang="en-US" altLang="zh-CN" dirty="0" err="1"/>
              <a:t>oc</a:t>
            </a:r>
            <a:r>
              <a:rPr lang="en-US" altLang="zh-CN" dirty="0"/>
              <a:t> </a:t>
            </a:r>
            <a:r>
              <a:rPr lang="zh-CN" altLang="en-US" dirty="0"/>
              <a:t>命令，完成资源查询、日志分析等任务，并将结果智能解释返回。项目融合了 </a:t>
            </a:r>
            <a:r>
              <a:rPr lang="en-US" altLang="zh-CN" dirty="0"/>
              <a:t>GPT-4</a:t>
            </a:r>
            <a:r>
              <a:rPr lang="zh-CN" altLang="en-US" dirty="0"/>
              <a:t>、</a:t>
            </a:r>
            <a:r>
              <a:rPr lang="en-US" altLang="zh-CN" dirty="0" err="1"/>
              <a:t>LangChain</a:t>
            </a:r>
            <a:r>
              <a:rPr lang="zh-CN" altLang="en-US" dirty="0"/>
              <a:t>、沙箱代码执行器、</a:t>
            </a:r>
            <a:r>
              <a:rPr lang="en-US" altLang="zh-CN" dirty="0"/>
              <a:t>OpenShift CLI </a:t>
            </a:r>
            <a:r>
              <a:rPr lang="zh-CN" altLang="en-US" dirty="0"/>
              <a:t>等关键技术，有效提升了运维操作的自动化与交互体验，同时确保命令执行的可控性与安全性。</a:t>
            </a:r>
          </a:p>
        </p:txBody>
      </p:sp>
    </p:spTree>
    <p:extLst>
      <p:ext uri="{BB962C8B-B14F-4D97-AF65-F5344CB8AC3E}">
        <p14:creationId xmlns:p14="http://schemas.microsoft.com/office/powerpoint/2010/main" val="12057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5C931-518C-0D66-3A97-5DB8E9D71D0E}"/>
              </a:ext>
            </a:extLst>
          </p:cNvPr>
          <p:cNvSpPr>
            <a:spLocks noGrp="1"/>
          </p:cNvSpPr>
          <p:nvPr>
            <p:ph type="title"/>
          </p:nvPr>
        </p:nvSpPr>
        <p:spPr/>
        <p:txBody>
          <a:bodyPr/>
          <a:lstStyle/>
          <a:p>
            <a:r>
              <a:rPr lang="en-US" altLang="zh-CN" dirty="0"/>
              <a:t>Overview – AI Use Cases</a:t>
            </a:r>
            <a:endParaRPr lang="zh-CN" altLang="en-US" dirty="0"/>
          </a:p>
        </p:txBody>
      </p:sp>
      <p:pic>
        <p:nvPicPr>
          <p:cNvPr id="5" name="内容占位符 4">
            <a:extLst>
              <a:ext uri="{FF2B5EF4-FFF2-40B4-BE49-F238E27FC236}">
                <a16:creationId xmlns:a16="http://schemas.microsoft.com/office/drawing/2014/main" id="{B11840A7-07E9-87E1-6541-7E9F425AF629}"/>
              </a:ext>
            </a:extLst>
          </p:cNvPr>
          <p:cNvPicPr>
            <a:picLocks noGrp="1" noChangeAspect="1"/>
          </p:cNvPicPr>
          <p:nvPr>
            <p:ph idx="1"/>
          </p:nvPr>
        </p:nvPicPr>
        <p:blipFill>
          <a:blip r:embed="rId3"/>
          <a:stretch>
            <a:fillRect/>
          </a:stretch>
        </p:blipFill>
        <p:spPr>
          <a:xfrm>
            <a:off x="523905" y="1690688"/>
            <a:ext cx="11144190" cy="4180057"/>
          </a:xfrm>
          <a:prstGeom prst="rect">
            <a:avLst/>
          </a:prstGeom>
        </p:spPr>
      </p:pic>
    </p:spTree>
    <p:extLst>
      <p:ext uri="{BB962C8B-B14F-4D97-AF65-F5344CB8AC3E}">
        <p14:creationId xmlns:p14="http://schemas.microsoft.com/office/powerpoint/2010/main" val="3290999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715AA-0403-A5BB-1813-9DF8239D67B7}"/>
              </a:ext>
            </a:extLst>
          </p:cNvPr>
          <p:cNvSpPr>
            <a:spLocks noGrp="1"/>
          </p:cNvSpPr>
          <p:nvPr>
            <p:ph type="title"/>
          </p:nvPr>
        </p:nvSpPr>
        <p:spPr>
          <a:xfrm>
            <a:off x="365168" y="138703"/>
            <a:ext cx="10343606" cy="723446"/>
          </a:xfrm>
        </p:spPr>
        <p:txBody>
          <a:bodyPr/>
          <a:lstStyle/>
          <a:p>
            <a:r>
              <a:rPr lang="en-US" altLang="zh-CN" dirty="0" err="1"/>
              <a:t>ChatBot</a:t>
            </a:r>
            <a:endParaRPr lang="zh-CN" altLang="en-US" dirty="0"/>
          </a:p>
        </p:txBody>
      </p:sp>
      <p:pic>
        <p:nvPicPr>
          <p:cNvPr id="5" name="内容占位符 4">
            <a:extLst>
              <a:ext uri="{FF2B5EF4-FFF2-40B4-BE49-F238E27FC236}">
                <a16:creationId xmlns:a16="http://schemas.microsoft.com/office/drawing/2014/main" id="{8C3F8535-CE32-1188-6177-297E210F477A}"/>
              </a:ext>
            </a:extLst>
          </p:cNvPr>
          <p:cNvPicPr>
            <a:picLocks noGrp="1" noChangeAspect="1"/>
          </p:cNvPicPr>
          <p:nvPr>
            <p:ph idx="1"/>
          </p:nvPr>
        </p:nvPicPr>
        <p:blipFill>
          <a:blip r:embed="rId2"/>
          <a:stretch>
            <a:fillRect/>
          </a:stretch>
        </p:blipFill>
        <p:spPr>
          <a:xfrm>
            <a:off x="634725" y="957943"/>
            <a:ext cx="10922549" cy="5367066"/>
          </a:xfrm>
          <a:prstGeom prst="rect">
            <a:avLst/>
          </a:prstGeom>
        </p:spPr>
      </p:pic>
    </p:spTree>
    <p:extLst>
      <p:ext uri="{BB962C8B-B14F-4D97-AF65-F5344CB8AC3E}">
        <p14:creationId xmlns:p14="http://schemas.microsoft.com/office/powerpoint/2010/main" val="259752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C92B7-8F75-FD51-2735-BDE52AB69179}"/>
              </a:ext>
            </a:extLst>
          </p:cNvPr>
          <p:cNvSpPr>
            <a:spLocks noGrp="1"/>
          </p:cNvSpPr>
          <p:nvPr>
            <p:ph type="title"/>
          </p:nvPr>
        </p:nvSpPr>
        <p:spPr>
          <a:xfrm>
            <a:off x="63137" y="145421"/>
            <a:ext cx="4221480" cy="925733"/>
          </a:xfrm>
        </p:spPr>
        <p:txBody>
          <a:bodyPr>
            <a:normAutofit fontScale="90000"/>
          </a:bodyPr>
          <a:lstStyle/>
          <a:p>
            <a:r>
              <a:rPr lang="en-US" altLang="zh-CN" dirty="0" err="1"/>
              <a:t>ChatBot</a:t>
            </a:r>
            <a:r>
              <a:rPr lang="en-US" altLang="zh-CN" dirty="0"/>
              <a:t>- Example</a:t>
            </a:r>
            <a:endParaRPr lang="zh-CN" altLang="en-US" dirty="0"/>
          </a:p>
        </p:txBody>
      </p:sp>
      <p:pic>
        <p:nvPicPr>
          <p:cNvPr id="5" name="内容占位符 4">
            <a:extLst>
              <a:ext uri="{FF2B5EF4-FFF2-40B4-BE49-F238E27FC236}">
                <a16:creationId xmlns:a16="http://schemas.microsoft.com/office/drawing/2014/main" id="{60F6559F-92BB-8757-3DF8-561E9ADDF5BD}"/>
              </a:ext>
            </a:extLst>
          </p:cNvPr>
          <p:cNvPicPr>
            <a:picLocks noGrp="1" noChangeAspect="1"/>
          </p:cNvPicPr>
          <p:nvPr>
            <p:ph idx="1"/>
          </p:nvPr>
        </p:nvPicPr>
        <p:blipFill>
          <a:blip r:embed="rId2"/>
          <a:stretch>
            <a:fillRect/>
          </a:stretch>
        </p:blipFill>
        <p:spPr>
          <a:xfrm>
            <a:off x="307938" y="888161"/>
            <a:ext cx="4595949" cy="2889295"/>
          </a:xfrm>
          <a:prstGeom prst="rect">
            <a:avLst/>
          </a:prstGeom>
        </p:spPr>
      </p:pic>
      <p:pic>
        <p:nvPicPr>
          <p:cNvPr id="7" name="图片 6">
            <a:extLst>
              <a:ext uri="{FF2B5EF4-FFF2-40B4-BE49-F238E27FC236}">
                <a16:creationId xmlns:a16="http://schemas.microsoft.com/office/drawing/2014/main" id="{53B4BB8A-29D7-935E-15E8-76828BEB7F93}"/>
              </a:ext>
            </a:extLst>
          </p:cNvPr>
          <p:cNvPicPr>
            <a:picLocks noChangeAspect="1"/>
          </p:cNvPicPr>
          <p:nvPr/>
        </p:nvPicPr>
        <p:blipFill>
          <a:blip r:embed="rId3"/>
          <a:stretch>
            <a:fillRect/>
          </a:stretch>
        </p:blipFill>
        <p:spPr>
          <a:xfrm>
            <a:off x="4903887" y="6531"/>
            <a:ext cx="4595949" cy="4093484"/>
          </a:xfrm>
          <a:prstGeom prst="rect">
            <a:avLst/>
          </a:prstGeom>
        </p:spPr>
      </p:pic>
      <p:pic>
        <p:nvPicPr>
          <p:cNvPr id="9" name="图片 8">
            <a:extLst>
              <a:ext uri="{FF2B5EF4-FFF2-40B4-BE49-F238E27FC236}">
                <a16:creationId xmlns:a16="http://schemas.microsoft.com/office/drawing/2014/main" id="{D638A400-316D-926E-A197-4D149B21F59C}"/>
              </a:ext>
            </a:extLst>
          </p:cNvPr>
          <p:cNvPicPr>
            <a:picLocks noChangeAspect="1"/>
          </p:cNvPicPr>
          <p:nvPr/>
        </p:nvPicPr>
        <p:blipFill>
          <a:blip r:embed="rId4"/>
          <a:stretch>
            <a:fillRect/>
          </a:stretch>
        </p:blipFill>
        <p:spPr>
          <a:xfrm>
            <a:off x="206829" y="3672840"/>
            <a:ext cx="4953251" cy="2967878"/>
          </a:xfrm>
          <a:prstGeom prst="rect">
            <a:avLst/>
          </a:prstGeom>
        </p:spPr>
      </p:pic>
      <p:pic>
        <p:nvPicPr>
          <p:cNvPr id="13" name="图片 12">
            <a:extLst>
              <a:ext uri="{FF2B5EF4-FFF2-40B4-BE49-F238E27FC236}">
                <a16:creationId xmlns:a16="http://schemas.microsoft.com/office/drawing/2014/main" id="{1D1FF2B8-B510-6150-478D-E86B6FFBC363}"/>
              </a:ext>
            </a:extLst>
          </p:cNvPr>
          <p:cNvPicPr>
            <a:picLocks noChangeAspect="1"/>
          </p:cNvPicPr>
          <p:nvPr/>
        </p:nvPicPr>
        <p:blipFill>
          <a:blip r:embed="rId5"/>
          <a:stretch>
            <a:fillRect/>
          </a:stretch>
        </p:blipFill>
        <p:spPr>
          <a:xfrm>
            <a:off x="6892580" y="3672840"/>
            <a:ext cx="5214512" cy="3107204"/>
          </a:xfrm>
          <a:prstGeom prst="rect">
            <a:avLst/>
          </a:prstGeom>
        </p:spPr>
      </p:pic>
    </p:spTree>
    <p:extLst>
      <p:ext uri="{BB962C8B-B14F-4D97-AF65-F5344CB8AC3E}">
        <p14:creationId xmlns:p14="http://schemas.microsoft.com/office/powerpoint/2010/main" val="343959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F3F09-C33E-85AF-C2ED-20CC471C1727}"/>
              </a:ext>
            </a:extLst>
          </p:cNvPr>
          <p:cNvSpPr>
            <a:spLocks noGrp="1"/>
          </p:cNvSpPr>
          <p:nvPr>
            <p:ph type="title"/>
          </p:nvPr>
        </p:nvSpPr>
        <p:spPr>
          <a:xfrm>
            <a:off x="687280" y="134306"/>
            <a:ext cx="10436440" cy="806727"/>
          </a:xfrm>
        </p:spPr>
        <p:txBody>
          <a:bodyPr/>
          <a:lstStyle/>
          <a:p>
            <a:r>
              <a:rPr lang="en-US" altLang="zh-CN" dirty="0"/>
              <a:t>MCP Web Manager</a:t>
            </a:r>
            <a:endParaRPr lang="zh-CN" altLang="en-US" dirty="0"/>
          </a:p>
        </p:txBody>
      </p:sp>
      <p:pic>
        <p:nvPicPr>
          <p:cNvPr id="9" name="内容占位符 8">
            <a:extLst>
              <a:ext uri="{FF2B5EF4-FFF2-40B4-BE49-F238E27FC236}">
                <a16:creationId xmlns:a16="http://schemas.microsoft.com/office/drawing/2014/main" id="{5B9481EB-98D1-8DCC-3F77-55591D822F58}"/>
              </a:ext>
            </a:extLst>
          </p:cNvPr>
          <p:cNvPicPr>
            <a:picLocks noGrp="1" noChangeAspect="1"/>
          </p:cNvPicPr>
          <p:nvPr>
            <p:ph idx="1"/>
          </p:nvPr>
        </p:nvPicPr>
        <p:blipFill>
          <a:blip r:embed="rId2"/>
          <a:stretch>
            <a:fillRect/>
          </a:stretch>
        </p:blipFill>
        <p:spPr>
          <a:xfrm>
            <a:off x="6845200" y="1438183"/>
            <a:ext cx="3650649" cy="4351338"/>
          </a:xfrm>
          <a:prstGeom prst="rect">
            <a:avLst/>
          </a:prstGeom>
        </p:spPr>
      </p:pic>
      <p:pic>
        <p:nvPicPr>
          <p:cNvPr id="11" name="图片 10">
            <a:extLst>
              <a:ext uri="{FF2B5EF4-FFF2-40B4-BE49-F238E27FC236}">
                <a16:creationId xmlns:a16="http://schemas.microsoft.com/office/drawing/2014/main" id="{D30CFAA0-9A63-EAB0-FD22-A83ABB0DA12A}"/>
              </a:ext>
            </a:extLst>
          </p:cNvPr>
          <p:cNvPicPr>
            <a:picLocks noChangeAspect="1"/>
          </p:cNvPicPr>
          <p:nvPr/>
        </p:nvPicPr>
        <p:blipFill>
          <a:blip r:embed="rId3"/>
          <a:stretch>
            <a:fillRect/>
          </a:stretch>
        </p:blipFill>
        <p:spPr>
          <a:xfrm>
            <a:off x="257453" y="1012054"/>
            <a:ext cx="6378432" cy="5539786"/>
          </a:xfrm>
          <a:prstGeom prst="rect">
            <a:avLst/>
          </a:prstGeom>
        </p:spPr>
      </p:pic>
      <p:graphicFrame>
        <p:nvGraphicFramePr>
          <p:cNvPr id="12" name="对象 11">
            <a:extLst>
              <a:ext uri="{FF2B5EF4-FFF2-40B4-BE49-F238E27FC236}">
                <a16:creationId xmlns:a16="http://schemas.microsoft.com/office/drawing/2014/main" id="{B445D90C-3E03-2583-B284-45921C508CBE}"/>
              </a:ext>
            </a:extLst>
          </p:cNvPr>
          <p:cNvGraphicFramePr>
            <a:graphicFrameLocks noChangeAspect="1"/>
          </p:cNvGraphicFramePr>
          <p:nvPr>
            <p:extLst>
              <p:ext uri="{D42A27DB-BD31-4B8C-83A1-F6EECF244321}">
                <p14:modId xmlns:p14="http://schemas.microsoft.com/office/powerpoint/2010/main" val="1321953351"/>
              </p:ext>
            </p:extLst>
          </p:nvPr>
        </p:nvGraphicFramePr>
        <p:xfrm>
          <a:off x="10677247" y="2755376"/>
          <a:ext cx="1314450" cy="533400"/>
        </p:xfrm>
        <a:graphic>
          <a:graphicData uri="http://schemas.openxmlformats.org/presentationml/2006/ole">
            <mc:AlternateContent xmlns:mc="http://schemas.openxmlformats.org/markup-compatibility/2006">
              <mc:Choice xmlns:v="urn:schemas-microsoft-com:vml" Requires="v">
                <p:oleObj name="包装程序外壳对象" showAsIcon="1" r:id="rId4" imgW="1314515" imgH="533464" progId="Package">
                  <p:embed/>
                </p:oleObj>
              </mc:Choice>
              <mc:Fallback>
                <p:oleObj name="包装程序外壳对象" showAsIcon="1" r:id="rId4" imgW="1314515" imgH="533464" progId="Package">
                  <p:embed/>
                  <p:pic>
                    <p:nvPicPr>
                      <p:cNvPr id="0" name=""/>
                      <p:cNvPicPr/>
                      <p:nvPr/>
                    </p:nvPicPr>
                    <p:blipFill>
                      <a:blip r:embed="rId5"/>
                      <a:stretch>
                        <a:fillRect/>
                      </a:stretch>
                    </p:blipFill>
                    <p:spPr>
                      <a:xfrm>
                        <a:off x="10677247" y="2755376"/>
                        <a:ext cx="1314450" cy="5334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17316518-9747-8CFB-DBF0-D16A9E0A0CF5}"/>
              </a:ext>
            </a:extLst>
          </p:cNvPr>
          <p:cNvGraphicFramePr>
            <a:graphicFrameLocks noChangeAspect="1"/>
          </p:cNvGraphicFramePr>
          <p:nvPr>
            <p:extLst>
              <p:ext uri="{D42A27DB-BD31-4B8C-83A1-F6EECF244321}">
                <p14:modId xmlns:p14="http://schemas.microsoft.com/office/powerpoint/2010/main" val="3472716515"/>
              </p:ext>
            </p:extLst>
          </p:nvPr>
        </p:nvGraphicFramePr>
        <p:xfrm>
          <a:off x="10677247" y="1924174"/>
          <a:ext cx="1257300" cy="533400"/>
        </p:xfrm>
        <a:graphic>
          <a:graphicData uri="http://schemas.openxmlformats.org/presentationml/2006/ole">
            <mc:AlternateContent xmlns:mc="http://schemas.openxmlformats.org/markup-compatibility/2006">
              <mc:Choice xmlns:v="urn:schemas-microsoft-com:vml" Requires="v">
                <p:oleObj name="包装程序外壳对象" showAsIcon="1" r:id="rId6" imgW="1257257" imgH="533464" progId="Package">
                  <p:embed/>
                </p:oleObj>
              </mc:Choice>
              <mc:Fallback>
                <p:oleObj name="包装程序外壳对象" showAsIcon="1" r:id="rId6" imgW="1257257" imgH="533464" progId="Package">
                  <p:embed/>
                  <p:pic>
                    <p:nvPicPr>
                      <p:cNvPr id="0" name=""/>
                      <p:cNvPicPr/>
                      <p:nvPr/>
                    </p:nvPicPr>
                    <p:blipFill>
                      <a:blip r:embed="rId7"/>
                      <a:stretch>
                        <a:fillRect/>
                      </a:stretch>
                    </p:blipFill>
                    <p:spPr>
                      <a:xfrm>
                        <a:off x="10677247" y="1924174"/>
                        <a:ext cx="1257300" cy="533400"/>
                      </a:xfrm>
                      <a:prstGeom prst="rect">
                        <a:avLst/>
                      </a:prstGeom>
                    </p:spPr>
                  </p:pic>
                </p:oleObj>
              </mc:Fallback>
            </mc:AlternateContent>
          </a:graphicData>
        </a:graphic>
      </p:graphicFrame>
    </p:spTree>
    <p:extLst>
      <p:ext uri="{BB962C8B-B14F-4D97-AF65-F5344CB8AC3E}">
        <p14:creationId xmlns:p14="http://schemas.microsoft.com/office/powerpoint/2010/main" val="1081926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4750F-BE89-27F3-DA4F-5C8CA6EFB2E5}"/>
              </a:ext>
            </a:extLst>
          </p:cNvPr>
          <p:cNvSpPr>
            <a:spLocks noGrp="1"/>
          </p:cNvSpPr>
          <p:nvPr>
            <p:ph type="title"/>
          </p:nvPr>
        </p:nvSpPr>
        <p:spPr>
          <a:xfrm>
            <a:off x="498565" y="180728"/>
            <a:ext cx="10300063" cy="836658"/>
          </a:xfrm>
        </p:spPr>
        <p:txBody>
          <a:bodyPr/>
          <a:lstStyle/>
          <a:p>
            <a:r>
              <a:rPr lang="en-US" altLang="zh-CN" dirty="0"/>
              <a:t>AI Daily News</a:t>
            </a:r>
            <a:endParaRPr lang="zh-CN" altLang="en-US" dirty="0"/>
          </a:p>
        </p:txBody>
      </p:sp>
      <p:pic>
        <p:nvPicPr>
          <p:cNvPr id="5" name="内容占位符 4">
            <a:extLst>
              <a:ext uri="{FF2B5EF4-FFF2-40B4-BE49-F238E27FC236}">
                <a16:creationId xmlns:a16="http://schemas.microsoft.com/office/drawing/2014/main" id="{E9DA36FB-ABD3-AD70-C13B-4A358077471C}"/>
              </a:ext>
            </a:extLst>
          </p:cNvPr>
          <p:cNvPicPr>
            <a:picLocks noGrp="1" noChangeAspect="1"/>
          </p:cNvPicPr>
          <p:nvPr>
            <p:ph idx="1"/>
          </p:nvPr>
        </p:nvPicPr>
        <p:blipFill>
          <a:blip r:embed="rId2"/>
          <a:stretch>
            <a:fillRect/>
          </a:stretch>
        </p:blipFill>
        <p:spPr>
          <a:xfrm>
            <a:off x="60960" y="1172480"/>
            <a:ext cx="4125686" cy="5086463"/>
          </a:xfrm>
          <a:prstGeom prst="rect">
            <a:avLst/>
          </a:prstGeom>
        </p:spPr>
      </p:pic>
      <p:pic>
        <p:nvPicPr>
          <p:cNvPr id="7" name="图片 6">
            <a:extLst>
              <a:ext uri="{FF2B5EF4-FFF2-40B4-BE49-F238E27FC236}">
                <a16:creationId xmlns:a16="http://schemas.microsoft.com/office/drawing/2014/main" id="{24F9B97D-457C-C033-C63A-07C2EEFC3738}"/>
              </a:ext>
            </a:extLst>
          </p:cNvPr>
          <p:cNvPicPr>
            <a:picLocks noChangeAspect="1"/>
          </p:cNvPicPr>
          <p:nvPr/>
        </p:nvPicPr>
        <p:blipFill>
          <a:blip r:embed="rId3"/>
          <a:stretch>
            <a:fillRect/>
          </a:stretch>
        </p:blipFill>
        <p:spPr>
          <a:xfrm>
            <a:off x="4405091" y="1345503"/>
            <a:ext cx="7725949" cy="4375999"/>
          </a:xfrm>
          <a:prstGeom prst="rect">
            <a:avLst/>
          </a:prstGeom>
        </p:spPr>
      </p:pic>
    </p:spTree>
    <p:extLst>
      <p:ext uri="{BB962C8B-B14F-4D97-AF65-F5344CB8AC3E}">
        <p14:creationId xmlns:p14="http://schemas.microsoft.com/office/powerpoint/2010/main" val="270095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7330B-C3D9-CBEA-11F9-AEA129E611D3}"/>
              </a:ext>
            </a:extLst>
          </p:cNvPr>
          <p:cNvSpPr>
            <a:spLocks noGrp="1"/>
          </p:cNvSpPr>
          <p:nvPr>
            <p:ph type="title"/>
          </p:nvPr>
        </p:nvSpPr>
        <p:spPr>
          <a:xfrm>
            <a:off x="838200" y="257175"/>
            <a:ext cx="10506075" cy="1082675"/>
          </a:xfrm>
        </p:spPr>
        <p:txBody>
          <a:bodyPr/>
          <a:lstStyle/>
          <a:p>
            <a:r>
              <a:rPr lang="en-US" altLang="zh-CN" dirty="0"/>
              <a:t>AI Infrastructure</a:t>
            </a:r>
            <a:endParaRPr lang="zh-CN" altLang="en-US" dirty="0"/>
          </a:p>
        </p:txBody>
      </p:sp>
      <p:graphicFrame>
        <p:nvGraphicFramePr>
          <p:cNvPr id="4" name="内容占位符 3">
            <a:extLst>
              <a:ext uri="{FF2B5EF4-FFF2-40B4-BE49-F238E27FC236}">
                <a16:creationId xmlns:a16="http://schemas.microsoft.com/office/drawing/2014/main" id="{035E74D4-BE7A-03A4-BF2C-121663B0C043}"/>
              </a:ext>
            </a:extLst>
          </p:cNvPr>
          <p:cNvGraphicFramePr>
            <a:graphicFrameLocks noGrp="1"/>
          </p:cNvGraphicFramePr>
          <p:nvPr>
            <p:ph idx="1"/>
            <p:extLst>
              <p:ext uri="{D42A27DB-BD31-4B8C-83A1-F6EECF244321}">
                <p14:modId xmlns:p14="http://schemas.microsoft.com/office/powerpoint/2010/main" val="2193925356"/>
              </p:ext>
            </p:extLst>
          </p:nvPr>
        </p:nvGraphicFramePr>
        <p:xfrm>
          <a:off x="838200" y="1690688"/>
          <a:ext cx="10382250" cy="4910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56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61BAD2-1442-9ABB-6A80-8D6710E9A202}"/>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FF990481-E9F4-8885-7C89-38C39291A2C6}"/>
              </a:ext>
            </a:extLst>
          </p:cNvPr>
          <p:cNvSpPr>
            <a:spLocks noGrp="1"/>
          </p:cNvSpPr>
          <p:nvPr>
            <p:ph idx="1"/>
          </p:nvPr>
        </p:nvSpPr>
        <p:spPr>
          <a:xfrm>
            <a:off x="767179" y="1550417"/>
            <a:ext cx="10729404" cy="4942457"/>
          </a:xfrm>
        </p:spPr>
        <p:txBody>
          <a:bodyPr/>
          <a:lstStyle/>
          <a:p>
            <a:r>
              <a:rPr lang="en-US" altLang="zh-CN" dirty="0" err="1"/>
              <a:t>IntelliQuery</a:t>
            </a:r>
            <a:r>
              <a:rPr lang="en-US" altLang="zh-CN" dirty="0"/>
              <a:t> – User Query Email Searcher</a:t>
            </a:r>
          </a:p>
          <a:p>
            <a:r>
              <a:rPr lang="en-US" altLang="zh-CN" dirty="0"/>
              <a:t>Text Format - Canary (Corporate Action Narrative Refinery)</a:t>
            </a:r>
          </a:p>
          <a:p>
            <a:r>
              <a:rPr lang="en-US" altLang="zh-CN" dirty="0"/>
              <a:t>Auto Text Update</a:t>
            </a:r>
          </a:p>
          <a:p>
            <a:r>
              <a:rPr lang="en-US" altLang="zh-CN" dirty="0"/>
              <a:t>AI Playground</a:t>
            </a:r>
          </a:p>
          <a:p>
            <a:r>
              <a:rPr lang="en-US" altLang="zh-CN" dirty="0"/>
              <a:t>Smart JIRA</a:t>
            </a:r>
          </a:p>
          <a:p>
            <a:r>
              <a:rPr lang="en-US" altLang="zh-CN" dirty="0"/>
              <a:t>ACR – Automatic Code Reviewer</a:t>
            </a:r>
          </a:p>
          <a:p>
            <a:r>
              <a:rPr lang="en-US" altLang="zh-CN" dirty="0" err="1"/>
              <a:t>BizPro</a:t>
            </a:r>
            <a:r>
              <a:rPr lang="en-US" altLang="zh-CN" dirty="0"/>
              <a:t> Bot</a:t>
            </a:r>
          </a:p>
          <a:p>
            <a:r>
              <a:rPr lang="en-US" altLang="zh-CN" dirty="0"/>
              <a:t>Chatbot</a:t>
            </a:r>
          </a:p>
          <a:p>
            <a:r>
              <a:rPr lang="en-US" altLang="zh-CN" dirty="0"/>
              <a:t>MCP Web Manager</a:t>
            </a:r>
          </a:p>
          <a:p>
            <a:endParaRPr lang="zh-CN" altLang="en-US" dirty="0"/>
          </a:p>
        </p:txBody>
      </p:sp>
    </p:spTree>
    <p:extLst>
      <p:ext uri="{BB962C8B-B14F-4D97-AF65-F5344CB8AC3E}">
        <p14:creationId xmlns:p14="http://schemas.microsoft.com/office/powerpoint/2010/main" val="183259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3953E-5D09-532A-AE21-D09E1D119126}"/>
              </a:ext>
            </a:extLst>
          </p:cNvPr>
          <p:cNvSpPr>
            <a:spLocks noGrp="1"/>
          </p:cNvSpPr>
          <p:nvPr>
            <p:ph type="title"/>
          </p:nvPr>
        </p:nvSpPr>
        <p:spPr>
          <a:xfrm>
            <a:off x="838199" y="276348"/>
            <a:ext cx="10321031" cy="1010914"/>
          </a:xfrm>
        </p:spPr>
        <p:txBody>
          <a:bodyPr>
            <a:normAutofit/>
          </a:bodyPr>
          <a:lstStyle/>
          <a:p>
            <a:r>
              <a:rPr lang="en-US" altLang="zh-CN" dirty="0" err="1"/>
              <a:t>IntelliQuery</a:t>
            </a:r>
            <a:endParaRPr lang="zh-CN" altLang="en-US" dirty="0"/>
          </a:p>
        </p:txBody>
      </p:sp>
      <p:pic>
        <p:nvPicPr>
          <p:cNvPr id="4" name="Picture 2">
            <a:extLst>
              <a:ext uri="{FF2B5EF4-FFF2-40B4-BE49-F238E27FC236}">
                <a16:creationId xmlns:a16="http://schemas.microsoft.com/office/drawing/2014/main" id="{E16335D8-5B15-B9EA-728D-1AC84F5F50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742212"/>
            <a:ext cx="10515600" cy="375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3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2081D-8804-F34C-B655-96FE90BC9558}"/>
              </a:ext>
            </a:extLst>
          </p:cNvPr>
          <p:cNvSpPr>
            <a:spLocks noGrp="1"/>
          </p:cNvSpPr>
          <p:nvPr>
            <p:ph type="title"/>
          </p:nvPr>
        </p:nvSpPr>
        <p:spPr>
          <a:xfrm>
            <a:off x="758301" y="528794"/>
            <a:ext cx="10267765" cy="842238"/>
          </a:xfrm>
        </p:spPr>
        <p:txBody>
          <a:bodyPr>
            <a:normAutofit fontScale="90000"/>
          </a:bodyPr>
          <a:lstStyle/>
          <a:p>
            <a:r>
              <a:rPr lang="en-US" altLang="zh-CN" dirty="0" err="1"/>
              <a:t>IntelliQuery</a:t>
            </a:r>
            <a:r>
              <a:rPr lang="en-US" altLang="zh-CN" dirty="0"/>
              <a:t> - </a:t>
            </a:r>
            <a:r>
              <a:rPr lang="en-US" altLang="zh-CN" sz="2200" dirty="0"/>
              <a:t>Filter Search Result With Component or Key Word</a:t>
            </a:r>
            <a:br>
              <a:rPr lang="zh-CN" altLang="en-US" dirty="0"/>
            </a:br>
            <a:endParaRPr lang="zh-CN" altLang="en-US" dirty="0"/>
          </a:p>
        </p:txBody>
      </p:sp>
      <p:pic>
        <p:nvPicPr>
          <p:cNvPr id="4" name="Picture 4">
            <a:extLst>
              <a:ext uri="{FF2B5EF4-FFF2-40B4-BE49-F238E27FC236}">
                <a16:creationId xmlns:a16="http://schemas.microsoft.com/office/drawing/2014/main" id="{E8431025-26CA-8680-8677-1566D8F34F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8301" y="1688290"/>
            <a:ext cx="10515600" cy="421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5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26787-5634-069A-FD39-2EA2E38227ED}"/>
              </a:ext>
            </a:extLst>
          </p:cNvPr>
          <p:cNvSpPr>
            <a:spLocks noGrp="1"/>
          </p:cNvSpPr>
          <p:nvPr>
            <p:ph type="title"/>
          </p:nvPr>
        </p:nvSpPr>
        <p:spPr>
          <a:xfrm>
            <a:off x="838200" y="365125"/>
            <a:ext cx="10480829" cy="1046425"/>
          </a:xfrm>
        </p:spPr>
        <p:txBody>
          <a:bodyPr/>
          <a:lstStyle/>
          <a:p>
            <a:r>
              <a:rPr lang="en-US" altLang="zh-CN" dirty="0" err="1"/>
              <a:t>IntelliQuery</a:t>
            </a:r>
            <a:r>
              <a:rPr lang="en-US" altLang="zh-CN" dirty="0"/>
              <a:t>-</a:t>
            </a:r>
            <a:r>
              <a:rPr lang="en-US" altLang="zh-CN" sz="2400" dirty="0"/>
              <a:t>Check Email Details or Download Email</a:t>
            </a:r>
            <a:endParaRPr lang="zh-CN" altLang="en-US" sz="2400" dirty="0"/>
          </a:p>
        </p:txBody>
      </p:sp>
      <p:pic>
        <p:nvPicPr>
          <p:cNvPr id="4" name="Content Placeholder 4">
            <a:extLst>
              <a:ext uri="{FF2B5EF4-FFF2-40B4-BE49-F238E27FC236}">
                <a16:creationId xmlns:a16="http://schemas.microsoft.com/office/drawing/2014/main" id="{E27DBB39-CFFB-1B69-6D05-955D9BDBA9AF}"/>
              </a:ext>
            </a:extLst>
          </p:cNvPr>
          <p:cNvPicPr>
            <a:picLocks noGrp="1" noChangeAspect="1"/>
          </p:cNvPicPr>
          <p:nvPr>
            <p:ph idx="1"/>
          </p:nvPr>
        </p:nvPicPr>
        <p:blipFill>
          <a:blip r:embed="rId2"/>
          <a:stretch>
            <a:fillRect/>
          </a:stretch>
        </p:blipFill>
        <p:spPr>
          <a:xfrm>
            <a:off x="1466575" y="1816747"/>
            <a:ext cx="8814968" cy="4351338"/>
          </a:xfrm>
        </p:spPr>
      </p:pic>
    </p:spTree>
    <p:extLst>
      <p:ext uri="{BB962C8B-B14F-4D97-AF65-F5344CB8AC3E}">
        <p14:creationId xmlns:p14="http://schemas.microsoft.com/office/powerpoint/2010/main" val="215894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47F7D-B653-6981-CD45-5AD606EE16EB}"/>
              </a:ext>
            </a:extLst>
          </p:cNvPr>
          <p:cNvSpPr>
            <a:spLocks noGrp="1"/>
          </p:cNvSpPr>
          <p:nvPr>
            <p:ph type="title"/>
          </p:nvPr>
        </p:nvSpPr>
        <p:spPr/>
        <p:txBody>
          <a:bodyPr>
            <a:normAutofit/>
          </a:bodyPr>
          <a:lstStyle/>
          <a:p>
            <a:r>
              <a:rPr lang="en-US" altLang="zh-CN" sz="3200" dirty="0" err="1"/>
              <a:t>IntelliQuery</a:t>
            </a:r>
            <a:r>
              <a:rPr lang="en-US" altLang="zh-CN" sz="3200" dirty="0"/>
              <a:t> - </a:t>
            </a:r>
            <a:r>
              <a:rPr lang="en-US" altLang="zh-CN" sz="2400" dirty="0"/>
              <a:t>POC | Replying Email Generation By LLM</a:t>
            </a:r>
            <a:endParaRPr lang="zh-CN" altLang="en-US" sz="2400" dirty="0"/>
          </a:p>
        </p:txBody>
      </p:sp>
      <p:pic>
        <p:nvPicPr>
          <p:cNvPr id="4" name="Content Placeholder 7">
            <a:extLst>
              <a:ext uri="{FF2B5EF4-FFF2-40B4-BE49-F238E27FC236}">
                <a16:creationId xmlns:a16="http://schemas.microsoft.com/office/drawing/2014/main" id="{A3FE7E0B-7D6E-AE49-0D4C-C3B9F2C5A280}"/>
              </a:ext>
            </a:extLst>
          </p:cNvPr>
          <p:cNvPicPr>
            <a:picLocks noGrp="1" noChangeAspect="1"/>
          </p:cNvPicPr>
          <p:nvPr>
            <p:ph idx="1"/>
          </p:nvPr>
        </p:nvPicPr>
        <p:blipFill>
          <a:blip r:embed="rId2"/>
          <a:stretch>
            <a:fillRect/>
          </a:stretch>
        </p:blipFill>
        <p:spPr>
          <a:xfrm>
            <a:off x="1255567" y="1690688"/>
            <a:ext cx="9272494" cy="4351338"/>
          </a:xfrm>
        </p:spPr>
      </p:pic>
    </p:spTree>
    <p:extLst>
      <p:ext uri="{BB962C8B-B14F-4D97-AF65-F5344CB8AC3E}">
        <p14:creationId xmlns:p14="http://schemas.microsoft.com/office/powerpoint/2010/main" val="403950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92BD6-9F33-7B68-37CA-1936F471AECB}"/>
              </a:ext>
            </a:extLst>
          </p:cNvPr>
          <p:cNvSpPr>
            <a:spLocks noGrp="1"/>
          </p:cNvSpPr>
          <p:nvPr>
            <p:ph type="title"/>
          </p:nvPr>
        </p:nvSpPr>
        <p:spPr/>
        <p:txBody>
          <a:bodyPr/>
          <a:lstStyle/>
          <a:p>
            <a:r>
              <a:rPr lang="en-US" altLang="zh-CN" dirty="0"/>
              <a:t>Prod Support AI Agent</a:t>
            </a:r>
            <a:endParaRPr lang="zh-CN" altLang="en-US" dirty="0"/>
          </a:p>
        </p:txBody>
      </p:sp>
      <p:pic>
        <p:nvPicPr>
          <p:cNvPr id="7" name="Content Placeholder 4" descr="A diagram of a mailbox&#10;&#10;Description automatically generated">
            <a:extLst>
              <a:ext uri="{FF2B5EF4-FFF2-40B4-BE49-F238E27FC236}">
                <a16:creationId xmlns:a16="http://schemas.microsoft.com/office/drawing/2014/main" id="{576B3DE2-1756-0D67-23A2-52B73EB9E3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897" y="1690688"/>
            <a:ext cx="10515600" cy="4194747"/>
          </a:xfrm>
        </p:spPr>
      </p:pic>
    </p:spTree>
    <p:extLst>
      <p:ext uri="{BB962C8B-B14F-4D97-AF65-F5344CB8AC3E}">
        <p14:creationId xmlns:p14="http://schemas.microsoft.com/office/powerpoint/2010/main" val="514308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557</Words>
  <Application>Microsoft Office PowerPoint</Application>
  <PresentationFormat>宽屏</PresentationFormat>
  <Paragraphs>63</Paragraphs>
  <Slides>23</Slides>
  <Notes>1</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28" baseType="lpstr">
      <vt:lpstr>等线</vt:lpstr>
      <vt:lpstr>等线 Light</vt:lpstr>
      <vt:lpstr>Arial</vt:lpstr>
      <vt:lpstr>Office 主题​​</vt:lpstr>
      <vt:lpstr>包装程序外壳对象</vt:lpstr>
      <vt:lpstr>AI use cases in Citi</vt:lpstr>
      <vt:lpstr>Overview – AI Use Cases</vt:lpstr>
      <vt:lpstr>AI Infrastructure</vt:lpstr>
      <vt:lpstr>Content</vt:lpstr>
      <vt:lpstr>IntelliQuery</vt:lpstr>
      <vt:lpstr>IntelliQuery - Filter Search Result With Component or Key Word </vt:lpstr>
      <vt:lpstr>IntelliQuery-Check Email Details or Download Email</vt:lpstr>
      <vt:lpstr>IntelliQuery - POC | Replying Email Generation By LLM</vt:lpstr>
      <vt:lpstr>Prod Support AI Agent</vt:lpstr>
      <vt:lpstr>Text Format Tool</vt:lpstr>
      <vt:lpstr>Examples of Formatted Result</vt:lpstr>
      <vt:lpstr>Examples of Formatted Result</vt:lpstr>
      <vt:lpstr>Narrative Format Solution Design</vt:lpstr>
      <vt:lpstr>AI Playground</vt:lpstr>
      <vt:lpstr>AI Playground - Embedding Model Test</vt:lpstr>
      <vt:lpstr>Smart JIRA</vt:lpstr>
      <vt:lpstr>ACR – Automatic Code Reviewer</vt:lpstr>
      <vt:lpstr>BizPro Bot</vt:lpstr>
      <vt:lpstr>OCQuery Agent</vt:lpstr>
      <vt:lpstr>ChatBot</vt:lpstr>
      <vt:lpstr>ChatBot- Example</vt:lpstr>
      <vt:lpstr>MCP Web Manager</vt:lpstr>
      <vt:lpstr>AI Daily News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浩 刘</dc:creator>
  <cp:lastModifiedBy>浩 刘</cp:lastModifiedBy>
  <cp:revision>42</cp:revision>
  <dcterms:created xsi:type="dcterms:W3CDTF">2025-10-10T12:37:20Z</dcterms:created>
  <dcterms:modified xsi:type="dcterms:W3CDTF">2025-10-10T15:16:38Z</dcterms:modified>
</cp:coreProperties>
</file>